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77.xml"/>
  <Override ContentType="application/vnd.openxmlformats-officedocument.presentationml.slide+xml" PartName="/ppt/slides/slide78.xml"/>
  <Override ContentType="application/vnd.openxmlformats-officedocument.presentationml.slide+xml" PartName="/ppt/slides/slide79.xml"/>
  <Override ContentType="application/vnd.openxmlformats-officedocument.presentationml.slide+xml" PartName="/ppt/slides/slide80.xml"/>
  <Override ContentType="application/vnd.openxmlformats-officedocument.presentationml.slide+xml" PartName="/ppt/slides/slide81.xml"/>
  <Override ContentType="application/vnd.openxmlformats-officedocument.presentationml.slide+xml" PartName="/ppt/slides/slide82.xml"/>
  <Override ContentType="application/vnd.openxmlformats-officedocument.presentationml.slide+xml" PartName="/ppt/slides/slide83.xml"/>
  <Override ContentType="application/vnd.openxmlformats-officedocument.presentationml.slide+xml" PartName="/ppt/slides/slide84.xml"/>
  <Override ContentType="application/vnd.openxmlformats-officedocument.presentationml.slide+xml" PartName="/ppt/slides/slide85.xml"/>
  <Override ContentType="application/vnd.openxmlformats-officedocument.presentationml.slide+xml" PartName="/ppt/slides/slide86.xml"/>
  <Override ContentType="application/vnd.openxmlformats-officedocument.presentationml.slide+xml" PartName="/ppt/slides/slide87.xml"/>
  <Override ContentType="application/vnd.openxmlformats-officedocument.presentationml.slide+xml" PartName="/ppt/slides/slide88.xml"/>
  <Override ContentType="application/vnd.openxmlformats-officedocument.presentationml.slide+xml" PartName="/ppt/slides/slide89.xml"/>
  <Override ContentType="application/vnd.openxmlformats-officedocument.presentationml.slide+xml" PartName="/ppt/slides/slide90.xml"/>
  <Override ContentType="application/vnd.openxmlformats-officedocument.presentationml.slide+xml" PartName="/ppt/slides/slide91.xml"/>
  <Override ContentType="application/vnd.openxmlformats-officedocument.presentationml.slide+xml" PartName="/ppt/slides/slide92.xml"/>
  <Override ContentType="application/vnd.openxmlformats-officedocument.presentationml.slide+xml" PartName="/ppt/slides/slide93.xml"/>
  <Override ContentType="application/vnd.openxmlformats-officedocument.presentationml.slide+xml" PartName="/ppt/slides/slide94.xml"/>
  <Override ContentType="application/vnd.openxmlformats-officedocument.presentationml.slide+xml" PartName="/ppt/slides/slide95.xml"/>
  <Override ContentType="application/vnd.openxmlformats-officedocument.presentationml.slide+xml" PartName="/ppt/slides/slide96.xml"/>
  <Override ContentType="application/vnd.openxmlformats-officedocument.presentationml.slide+xml" PartName="/ppt/slides/slide97.xml"/>
  <Override ContentType="application/vnd.openxmlformats-officedocument.presentationml.slide+xml" PartName="/ppt/slides/slide98.xml"/>
  <Override ContentType="application/vnd.openxmlformats-officedocument.presentationml.slide+xml" PartName="/ppt/slides/slide99.xml"/>
  <Override ContentType="application/vnd.openxmlformats-officedocument.presentationml.slide+xml" PartName="/ppt/slides/slide100.xml"/>
  <Override ContentType="application/vnd.openxmlformats-officedocument.presentationml.slide+xml" PartName="/ppt/slides/slide101.xml"/>
  <Override ContentType="application/vnd.openxmlformats-officedocument.presentationml.slide+xml" PartName="/ppt/slides/slide102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23"/>
    <p:sldId id="257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68" r:id="rId35"/>
    <p:sldId id="269" r:id="rId36"/>
    <p:sldId id="270" r:id="rId37"/>
    <p:sldId id="271" r:id="rId38"/>
    <p:sldId id="272" r:id="rId39"/>
    <p:sldId id="273" r:id="rId40"/>
    <p:sldId id="274" r:id="rId41"/>
    <p:sldId id="275" r:id="rId42"/>
    <p:sldId id="276" r:id="rId43"/>
    <p:sldId id="277" r:id="rId44"/>
    <p:sldId id="278" r:id="rId45"/>
    <p:sldId id="279" r:id="rId46"/>
    <p:sldId id="280" r:id="rId47"/>
    <p:sldId id="281" r:id="rId48"/>
    <p:sldId id="282" r:id="rId49"/>
    <p:sldId id="283" r:id="rId50"/>
    <p:sldId id="284" r:id="rId51"/>
    <p:sldId id="285" r:id="rId52"/>
    <p:sldId id="286" r:id="rId53"/>
    <p:sldId id="287" r:id="rId54"/>
    <p:sldId id="288" r:id="rId55"/>
    <p:sldId id="289" r:id="rId56"/>
    <p:sldId id="290" r:id="rId57"/>
    <p:sldId id="291" r:id="rId58"/>
    <p:sldId id="292" r:id="rId59"/>
    <p:sldId id="293" r:id="rId60"/>
    <p:sldId id="294" r:id="rId61"/>
    <p:sldId id="295" r:id="rId62"/>
    <p:sldId id="296" r:id="rId63"/>
    <p:sldId id="297" r:id="rId64"/>
    <p:sldId id="298" r:id="rId65"/>
    <p:sldId id="299" r:id="rId66"/>
    <p:sldId id="300" r:id="rId67"/>
    <p:sldId id="301" r:id="rId68"/>
    <p:sldId id="302" r:id="rId69"/>
    <p:sldId id="303" r:id="rId70"/>
    <p:sldId id="304" r:id="rId71"/>
    <p:sldId id="305" r:id="rId72"/>
    <p:sldId id="306" r:id="rId73"/>
    <p:sldId id="307" r:id="rId74"/>
    <p:sldId id="308" r:id="rId75"/>
    <p:sldId id="309" r:id="rId76"/>
    <p:sldId id="310" r:id="rId77"/>
    <p:sldId id="311" r:id="rId78"/>
    <p:sldId id="312" r:id="rId79"/>
    <p:sldId id="313" r:id="rId80"/>
    <p:sldId id="314" r:id="rId81"/>
    <p:sldId id="315" r:id="rId82"/>
    <p:sldId id="316" r:id="rId83"/>
    <p:sldId id="317" r:id="rId84"/>
    <p:sldId id="318" r:id="rId85"/>
    <p:sldId id="319" r:id="rId86"/>
    <p:sldId id="320" r:id="rId87"/>
    <p:sldId id="321" r:id="rId88"/>
    <p:sldId id="322" r:id="rId89"/>
    <p:sldId id="323" r:id="rId90"/>
    <p:sldId id="324" r:id="rId91"/>
    <p:sldId id="325" r:id="rId92"/>
    <p:sldId id="326" r:id="rId93"/>
    <p:sldId id="327" r:id="rId94"/>
    <p:sldId id="328" r:id="rId95"/>
    <p:sldId id="329" r:id="rId96"/>
    <p:sldId id="330" r:id="rId97"/>
    <p:sldId id="331" r:id="rId98"/>
    <p:sldId id="332" r:id="rId99"/>
    <p:sldId id="333" r:id="rId100"/>
    <p:sldId id="334" r:id="rId101"/>
    <p:sldId id="335" r:id="rId102"/>
    <p:sldId id="336" r:id="rId103"/>
    <p:sldId id="337" r:id="rId104"/>
    <p:sldId id="338" r:id="rId105"/>
    <p:sldId id="339" r:id="rId106"/>
    <p:sldId id="340" r:id="rId107"/>
    <p:sldId id="341" r:id="rId108"/>
    <p:sldId id="342" r:id="rId109"/>
    <p:sldId id="343" r:id="rId110"/>
    <p:sldId id="344" r:id="rId111"/>
    <p:sldId id="345" r:id="rId112"/>
    <p:sldId id="346" r:id="rId113"/>
    <p:sldId id="347" r:id="rId114"/>
    <p:sldId id="348" r:id="rId115"/>
    <p:sldId id="349" r:id="rId116"/>
    <p:sldId id="350" r:id="rId117"/>
    <p:sldId id="351" r:id="rId118"/>
    <p:sldId id="352" r:id="rId119"/>
    <p:sldId id="353" r:id="rId120"/>
    <p:sldId id="354" r:id="rId121"/>
    <p:sldId id="355" r:id="rId122"/>
    <p:sldId id="356" r:id="rId123"/>
    <p:sldId id="357" r:id="rId124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Apricots" charset="1" panose="00000000000000000000"/>
      <p:regular r:id="rId14"/>
    </p:embeddedFont>
    <p:embeddedFont>
      <p:font typeface="Canva Sans" charset="1" panose="020B0503030501040103"/>
      <p:regular r:id="rId15"/>
    </p:embeddedFont>
    <p:embeddedFont>
      <p:font typeface="Canva Sans Bold" charset="1" panose="020B0803030501040103"/>
      <p:regular r:id="rId16"/>
    </p:embeddedFont>
    <p:embeddedFont>
      <p:font typeface="Canva Sans Italics" charset="1" panose="020B0503030501040103"/>
      <p:regular r:id="rId17"/>
    </p:embeddedFont>
    <p:embeddedFont>
      <p:font typeface="Canva Sans Bold Italics" charset="1" panose="020B0803030501040103"/>
      <p:regular r:id="rId18"/>
    </p:embeddedFont>
    <p:embeddedFont>
      <p:font typeface="Helvetica World" charset="1" panose="020B0500040000020004"/>
      <p:regular r:id="rId19"/>
    </p:embeddedFont>
    <p:embeddedFont>
      <p:font typeface="Helvetica World Bold" charset="1" panose="020B0800040000020004"/>
      <p:regular r:id="rId20"/>
    </p:embeddedFont>
    <p:embeddedFont>
      <p:font typeface="Helvetica World Italics" charset="1" panose="020B0500040000090004"/>
      <p:regular r:id="rId21"/>
    </p:embeddedFont>
    <p:embeddedFont>
      <p:font typeface="Helvetica World Bold Italics" charset="1" panose="020B0800040000090004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00" Target="slides/slide78.xml" Type="http://schemas.openxmlformats.org/officeDocument/2006/relationships/slide"/><Relationship Id="rId101" Target="slides/slide79.xml" Type="http://schemas.openxmlformats.org/officeDocument/2006/relationships/slide"/><Relationship Id="rId102" Target="slides/slide80.xml" Type="http://schemas.openxmlformats.org/officeDocument/2006/relationships/slide"/><Relationship Id="rId103" Target="slides/slide81.xml" Type="http://schemas.openxmlformats.org/officeDocument/2006/relationships/slide"/><Relationship Id="rId104" Target="slides/slide82.xml" Type="http://schemas.openxmlformats.org/officeDocument/2006/relationships/slide"/><Relationship Id="rId105" Target="slides/slide83.xml" Type="http://schemas.openxmlformats.org/officeDocument/2006/relationships/slide"/><Relationship Id="rId106" Target="slides/slide84.xml" Type="http://schemas.openxmlformats.org/officeDocument/2006/relationships/slide"/><Relationship Id="rId107" Target="slides/slide85.xml" Type="http://schemas.openxmlformats.org/officeDocument/2006/relationships/slide"/><Relationship Id="rId108" Target="slides/slide86.xml" Type="http://schemas.openxmlformats.org/officeDocument/2006/relationships/slide"/><Relationship Id="rId109" Target="slides/slide87.xml" Type="http://schemas.openxmlformats.org/officeDocument/2006/relationships/slide"/><Relationship Id="rId11" Target="fonts/font11.fntdata" Type="http://schemas.openxmlformats.org/officeDocument/2006/relationships/font"/><Relationship Id="rId110" Target="slides/slide88.xml" Type="http://schemas.openxmlformats.org/officeDocument/2006/relationships/slide"/><Relationship Id="rId111" Target="slides/slide89.xml" Type="http://schemas.openxmlformats.org/officeDocument/2006/relationships/slide"/><Relationship Id="rId112" Target="slides/slide90.xml" Type="http://schemas.openxmlformats.org/officeDocument/2006/relationships/slide"/><Relationship Id="rId113" Target="slides/slide91.xml" Type="http://schemas.openxmlformats.org/officeDocument/2006/relationships/slide"/><Relationship Id="rId114" Target="slides/slide92.xml" Type="http://schemas.openxmlformats.org/officeDocument/2006/relationships/slide"/><Relationship Id="rId115" Target="slides/slide93.xml" Type="http://schemas.openxmlformats.org/officeDocument/2006/relationships/slide"/><Relationship Id="rId116" Target="slides/slide94.xml" Type="http://schemas.openxmlformats.org/officeDocument/2006/relationships/slide"/><Relationship Id="rId117" Target="slides/slide95.xml" Type="http://schemas.openxmlformats.org/officeDocument/2006/relationships/slide"/><Relationship Id="rId118" Target="slides/slide96.xml" Type="http://schemas.openxmlformats.org/officeDocument/2006/relationships/slide"/><Relationship Id="rId119" Target="slides/slide97.xml" Type="http://schemas.openxmlformats.org/officeDocument/2006/relationships/slide"/><Relationship Id="rId12" Target="fonts/font12.fntdata" Type="http://schemas.openxmlformats.org/officeDocument/2006/relationships/font"/><Relationship Id="rId120" Target="slides/slide98.xml" Type="http://schemas.openxmlformats.org/officeDocument/2006/relationships/slide"/><Relationship Id="rId121" Target="slides/slide99.xml" Type="http://schemas.openxmlformats.org/officeDocument/2006/relationships/slide"/><Relationship Id="rId122" Target="slides/slide100.xml" Type="http://schemas.openxmlformats.org/officeDocument/2006/relationships/slide"/><Relationship Id="rId123" Target="slides/slide101.xml" Type="http://schemas.openxmlformats.org/officeDocument/2006/relationships/slide"/><Relationship Id="rId124" Target="slides/slide102.xml" Type="http://schemas.openxmlformats.org/officeDocument/2006/relationships/slide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slides/slide1.xml" Type="http://schemas.openxmlformats.org/officeDocument/2006/relationships/slide"/><Relationship Id="rId24" Target="slides/slide2.xml" Type="http://schemas.openxmlformats.org/officeDocument/2006/relationships/slide"/><Relationship Id="rId25" Target="slides/slide3.xml" Type="http://schemas.openxmlformats.org/officeDocument/2006/relationships/slide"/><Relationship Id="rId26" Target="slides/slide4.xml" Type="http://schemas.openxmlformats.org/officeDocument/2006/relationships/slide"/><Relationship Id="rId27" Target="slides/slide5.xml" Type="http://schemas.openxmlformats.org/officeDocument/2006/relationships/slide"/><Relationship Id="rId28" Target="slides/slide6.xml" Type="http://schemas.openxmlformats.org/officeDocument/2006/relationships/slide"/><Relationship Id="rId29" Target="slides/slide7.xml" Type="http://schemas.openxmlformats.org/officeDocument/2006/relationships/slide"/><Relationship Id="rId3" Target="viewProps.xml" Type="http://schemas.openxmlformats.org/officeDocument/2006/relationships/viewProps"/><Relationship Id="rId30" Target="slides/slide8.xml" Type="http://schemas.openxmlformats.org/officeDocument/2006/relationships/slide"/><Relationship Id="rId31" Target="slides/slide9.xml" Type="http://schemas.openxmlformats.org/officeDocument/2006/relationships/slide"/><Relationship Id="rId32" Target="slides/slide10.xml" Type="http://schemas.openxmlformats.org/officeDocument/2006/relationships/slide"/><Relationship Id="rId33" Target="slides/slide11.xml" Type="http://schemas.openxmlformats.org/officeDocument/2006/relationships/slide"/><Relationship Id="rId34" Target="slides/slide12.xml" Type="http://schemas.openxmlformats.org/officeDocument/2006/relationships/slide"/><Relationship Id="rId35" Target="slides/slide13.xml" Type="http://schemas.openxmlformats.org/officeDocument/2006/relationships/slide"/><Relationship Id="rId36" Target="slides/slide14.xml" Type="http://schemas.openxmlformats.org/officeDocument/2006/relationships/slide"/><Relationship Id="rId37" Target="slides/slide15.xml" Type="http://schemas.openxmlformats.org/officeDocument/2006/relationships/slide"/><Relationship Id="rId38" Target="slides/slide16.xml" Type="http://schemas.openxmlformats.org/officeDocument/2006/relationships/slide"/><Relationship Id="rId39" Target="slides/slide17.xml" Type="http://schemas.openxmlformats.org/officeDocument/2006/relationships/slide"/><Relationship Id="rId4" Target="theme/theme1.xml" Type="http://schemas.openxmlformats.org/officeDocument/2006/relationships/theme"/><Relationship Id="rId40" Target="slides/slide18.xml" Type="http://schemas.openxmlformats.org/officeDocument/2006/relationships/slide"/><Relationship Id="rId41" Target="slides/slide19.xml" Type="http://schemas.openxmlformats.org/officeDocument/2006/relationships/slide"/><Relationship Id="rId42" Target="slides/slide20.xml" Type="http://schemas.openxmlformats.org/officeDocument/2006/relationships/slide"/><Relationship Id="rId43" Target="slides/slide21.xml" Type="http://schemas.openxmlformats.org/officeDocument/2006/relationships/slide"/><Relationship Id="rId44" Target="slides/slide22.xml" Type="http://schemas.openxmlformats.org/officeDocument/2006/relationships/slide"/><Relationship Id="rId45" Target="slides/slide23.xml" Type="http://schemas.openxmlformats.org/officeDocument/2006/relationships/slide"/><Relationship Id="rId46" Target="slides/slide24.xml" Type="http://schemas.openxmlformats.org/officeDocument/2006/relationships/slide"/><Relationship Id="rId47" Target="slides/slide25.xml" Type="http://schemas.openxmlformats.org/officeDocument/2006/relationships/slide"/><Relationship Id="rId48" Target="slides/slide26.xml" Type="http://schemas.openxmlformats.org/officeDocument/2006/relationships/slide"/><Relationship Id="rId49" Target="slides/slide27.xml" Type="http://schemas.openxmlformats.org/officeDocument/2006/relationships/slide"/><Relationship Id="rId5" Target="tableStyles.xml" Type="http://schemas.openxmlformats.org/officeDocument/2006/relationships/tableStyles"/><Relationship Id="rId50" Target="slides/slide28.xml" Type="http://schemas.openxmlformats.org/officeDocument/2006/relationships/slide"/><Relationship Id="rId51" Target="slides/slide29.xml" Type="http://schemas.openxmlformats.org/officeDocument/2006/relationships/slide"/><Relationship Id="rId52" Target="slides/slide30.xml" Type="http://schemas.openxmlformats.org/officeDocument/2006/relationships/slide"/><Relationship Id="rId53" Target="slides/slide31.xml" Type="http://schemas.openxmlformats.org/officeDocument/2006/relationships/slide"/><Relationship Id="rId54" Target="slides/slide32.xml" Type="http://schemas.openxmlformats.org/officeDocument/2006/relationships/slide"/><Relationship Id="rId55" Target="slides/slide33.xml" Type="http://schemas.openxmlformats.org/officeDocument/2006/relationships/slide"/><Relationship Id="rId56" Target="slides/slide34.xml" Type="http://schemas.openxmlformats.org/officeDocument/2006/relationships/slide"/><Relationship Id="rId57" Target="slides/slide35.xml" Type="http://schemas.openxmlformats.org/officeDocument/2006/relationships/slide"/><Relationship Id="rId58" Target="slides/slide36.xml" Type="http://schemas.openxmlformats.org/officeDocument/2006/relationships/slide"/><Relationship Id="rId59" Target="slides/slide37.xml" Type="http://schemas.openxmlformats.org/officeDocument/2006/relationships/slide"/><Relationship Id="rId6" Target="fonts/font6.fntdata" Type="http://schemas.openxmlformats.org/officeDocument/2006/relationships/font"/><Relationship Id="rId60" Target="slides/slide38.xml" Type="http://schemas.openxmlformats.org/officeDocument/2006/relationships/slide"/><Relationship Id="rId61" Target="slides/slide39.xml" Type="http://schemas.openxmlformats.org/officeDocument/2006/relationships/slide"/><Relationship Id="rId62" Target="slides/slide40.xml" Type="http://schemas.openxmlformats.org/officeDocument/2006/relationships/slide"/><Relationship Id="rId63" Target="slides/slide41.xml" Type="http://schemas.openxmlformats.org/officeDocument/2006/relationships/slide"/><Relationship Id="rId64" Target="slides/slide42.xml" Type="http://schemas.openxmlformats.org/officeDocument/2006/relationships/slide"/><Relationship Id="rId65" Target="slides/slide43.xml" Type="http://schemas.openxmlformats.org/officeDocument/2006/relationships/slide"/><Relationship Id="rId66" Target="slides/slide44.xml" Type="http://schemas.openxmlformats.org/officeDocument/2006/relationships/slide"/><Relationship Id="rId67" Target="slides/slide45.xml" Type="http://schemas.openxmlformats.org/officeDocument/2006/relationships/slide"/><Relationship Id="rId68" Target="slides/slide46.xml" Type="http://schemas.openxmlformats.org/officeDocument/2006/relationships/slide"/><Relationship Id="rId69" Target="slides/slide47.xml" Type="http://schemas.openxmlformats.org/officeDocument/2006/relationships/slide"/><Relationship Id="rId7" Target="fonts/font7.fntdata" Type="http://schemas.openxmlformats.org/officeDocument/2006/relationships/font"/><Relationship Id="rId70" Target="slides/slide48.xml" Type="http://schemas.openxmlformats.org/officeDocument/2006/relationships/slide"/><Relationship Id="rId71" Target="slides/slide49.xml" Type="http://schemas.openxmlformats.org/officeDocument/2006/relationships/slide"/><Relationship Id="rId72" Target="slides/slide50.xml" Type="http://schemas.openxmlformats.org/officeDocument/2006/relationships/slide"/><Relationship Id="rId73" Target="slides/slide51.xml" Type="http://schemas.openxmlformats.org/officeDocument/2006/relationships/slide"/><Relationship Id="rId74" Target="slides/slide52.xml" Type="http://schemas.openxmlformats.org/officeDocument/2006/relationships/slide"/><Relationship Id="rId75" Target="slides/slide53.xml" Type="http://schemas.openxmlformats.org/officeDocument/2006/relationships/slide"/><Relationship Id="rId76" Target="slides/slide54.xml" Type="http://schemas.openxmlformats.org/officeDocument/2006/relationships/slide"/><Relationship Id="rId77" Target="slides/slide55.xml" Type="http://schemas.openxmlformats.org/officeDocument/2006/relationships/slide"/><Relationship Id="rId78" Target="slides/slide56.xml" Type="http://schemas.openxmlformats.org/officeDocument/2006/relationships/slide"/><Relationship Id="rId79" Target="slides/slide57.xml" Type="http://schemas.openxmlformats.org/officeDocument/2006/relationships/slide"/><Relationship Id="rId8" Target="fonts/font8.fntdata" Type="http://schemas.openxmlformats.org/officeDocument/2006/relationships/font"/><Relationship Id="rId80" Target="slides/slide58.xml" Type="http://schemas.openxmlformats.org/officeDocument/2006/relationships/slide"/><Relationship Id="rId81" Target="slides/slide59.xml" Type="http://schemas.openxmlformats.org/officeDocument/2006/relationships/slide"/><Relationship Id="rId82" Target="slides/slide60.xml" Type="http://schemas.openxmlformats.org/officeDocument/2006/relationships/slide"/><Relationship Id="rId83" Target="slides/slide61.xml" Type="http://schemas.openxmlformats.org/officeDocument/2006/relationships/slide"/><Relationship Id="rId84" Target="slides/slide62.xml" Type="http://schemas.openxmlformats.org/officeDocument/2006/relationships/slide"/><Relationship Id="rId85" Target="slides/slide63.xml" Type="http://schemas.openxmlformats.org/officeDocument/2006/relationships/slide"/><Relationship Id="rId86" Target="slides/slide64.xml" Type="http://schemas.openxmlformats.org/officeDocument/2006/relationships/slide"/><Relationship Id="rId87" Target="slides/slide65.xml" Type="http://schemas.openxmlformats.org/officeDocument/2006/relationships/slide"/><Relationship Id="rId88" Target="slides/slide66.xml" Type="http://schemas.openxmlformats.org/officeDocument/2006/relationships/slide"/><Relationship Id="rId89" Target="slides/slide67.xml" Type="http://schemas.openxmlformats.org/officeDocument/2006/relationships/slide"/><Relationship Id="rId9" Target="fonts/font9.fntdata" Type="http://schemas.openxmlformats.org/officeDocument/2006/relationships/font"/><Relationship Id="rId90" Target="slides/slide68.xml" Type="http://schemas.openxmlformats.org/officeDocument/2006/relationships/slide"/><Relationship Id="rId91" Target="slides/slide69.xml" Type="http://schemas.openxmlformats.org/officeDocument/2006/relationships/slide"/><Relationship Id="rId92" Target="slides/slide70.xml" Type="http://schemas.openxmlformats.org/officeDocument/2006/relationships/slide"/><Relationship Id="rId93" Target="slides/slide71.xml" Type="http://schemas.openxmlformats.org/officeDocument/2006/relationships/slide"/><Relationship Id="rId94" Target="slides/slide72.xml" Type="http://schemas.openxmlformats.org/officeDocument/2006/relationships/slide"/><Relationship Id="rId95" Target="slides/slide73.xml" Type="http://schemas.openxmlformats.org/officeDocument/2006/relationships/slide"/><Relationship Id="rId96" Target="slides/slide74.xml" Type="http://schemas.openxmlformats.org/officeDocument/2006/relationships/slide"/><Relationship Id="rId97" Target="slides/slide75.xml" Type="http://schemas.openxmlformats.org/officeDocument/2006/relationships/slide"/><Relationship Id="rId98" Target="slides/slide76.xml" Type="http://schemas.openxmlformats.org/officeDocument/2006/relationships/slide"/><Relationship Id="rId99" Target="slides/slide77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0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B5B7B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722672" y="2104316"/>
            <a:ext cx="6081328" cy="7286962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29305" r="-50694" t="0" b="0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grpSp>
        <p:nvGrpSpPr>
          <p:cNvPr name="Group 5" id="5"/>
          <p:cNvGrpSpPr/>
          <p:nvPr/>
        </p:nvGrpSpPr>
        <p:grpSpPr>
          <a:xfrm rot="0">
            <a:off x="1880362" y="8846554"/>
            <a:ext cx="3799275" cy="1089446"/>
            <a:chOff x="0" y="0"/>
            <a:chExt cx="1361574" cy="390433"/>
          </a:xfrm>
        </p:grpSpPr>
        <p:sp>
          <p:nvSpPr>
            <p:cNvPr name="Freeform 6" id="6"/>
            <p:cNvSpPr/>
            <p:nvPr/>
          </p:nvSpPr>
          <p:spPr>
            <a:xfrm flipH="false" flipV="false">
              <a:off x="0" y="0"/>
              <a:ext cx="1361574" cy="390433"/>
            </a:xfrm>
            <a:custGeom>
              <a:avLst/>
              <a:gdLst/>
              <a:ahLst/>
              <a:cxnLst/>
              <a:rect r="r" b="b" t="t" l="l"/>
              <a:pathLst>
                <a:path h="390433" w="1361574">
                  <a:moveTo>
                    <a:pt x="0" y="0"/>
                  </a:moveTo>
                  <a:lnTo>
                    <a:pt x="1361574" y="0"/>
                  </a:lnTo>
                  <a:lnTo>
                    <a:pt x="1361574" y="390433"/>
                  </a:lnTo>
                  <a:lnTo>
                    <a:pt x="0" y="39043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name="TextBox 7" id="7"/>
            <p:cNvSpPr txBox="true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600317" y="651225"/>
            <a:ext cx="6359366" cy="936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7700"/>
              </a:lnSpc>
            </a:pPr>
            <a:r>
              <a:rPr lang="en-US" sz="5500">
                <a:solidFill>
                  <a:srgbClr val="FFFFFF"/>
                </a:solidFill>
                <a:latin typeface="Helvetica World"/>
              </a:rPr>
              <a:t>Healthy Relationship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2512520" y="8815014"/>
            <a:ext cx="2534960" cy="102870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399"/>
              </a:lnSpc>
            </a:pPr>
            <a:r>
              <a:rPr lang="en-US" sz="5999">
                <a:solidFill>
                  <a:srgbClr val="000000"/>
                </a:solidFill>
                <a:latin typeface="Apricots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Whose relationships do you admire the most?</a:t>
            </a:r>
          </a:p>
        </p:txBody>
      </p:sp>
    </p:spTree>
  </p:cSld>
  <p:clrMapOvr>
    <a:masterClrMapping/>
  </p:clrMapOvr>
</p:sld>
</file>

<file path=ppt/slides/slide10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your relationships helped you grow as a person?</a:t>
            </a:r>
          </a:p>
        </p:txBody>
      </p:sp>
    </p:spTree>
  </p:cSld>
  <p:clrMapOvr>
    <a:masterClrMapping/>
  </p:clrMapOvr>
</p:sld>
</file>

<file path=ppt/slides/slide10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does your confidence play in relationships?</a:t>
            </a:r>
          </a:p>
        </p:txBody>
      </p:sp>
    </p:spTree>
  </p:cSld>
  <p:clrMapOvr>
    <a:masterClrMapping/>
  </p:clrMapOvr>
</p:sld>
</file>

<file path=ppt/slides/slide10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thing about being in a relationship?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you learn from other relationships around you?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you learned from your own experience with relationships?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believe makes a good relationship?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helps a relationship last?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deal with conflicts in a relationship?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argue or give in?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need to have the last word?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at compromising?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things you won’t compromise on?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flexible in your relationship?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can you do right now to improve your relationship?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currently in a healthy relationship?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look for in a partner?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deal breakers in a relationship?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new relationships?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rush in to relationships or take your time?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vulnerable in a relationship?</a:t>
            </a: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feel safe in a relationship?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balance relationships with other friendships in your life?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consider a healthy relationship?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role do you take in a relationship?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like to nurture your relationships?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first relationship you were in?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the best relationship you were in so far?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 good listener?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offer good advice to your partner?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 supportive partner?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ways you could be a more supportive partner?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impact does a relationship have on your lifestyle?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balance relationships with your own free time?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have been your most lasting relationships?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practice self-love while in a relationship?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need verbal validation from your partner?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 be more secure in your relationships?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cultural differences a big deal to you?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morals and values will you not be flexible about?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ideal partner.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10 traits your ideal partner has?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show your partner you appreciate them?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appreciated in your relationship?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a strong emotional bond look like to you?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strengths do you bring to a relationship?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trust issues?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intimacy issues?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important is your sex life in a relationship?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In what ways do you compromise?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your relationship feel emotionally safe?</a:t>
            </a:r>
          </a:p>
        </p:txBody>
      </p:sp>
    </p:spTree>
  </p:cSld>
  <p:clrMapOvr>
    <a:masterClrMapping/>
  </p:clrMapOvr>
</p:sld>
</file>

<file path=ppt/slides/slide5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the first date you ever went on?</a:t>
            </a:r>
          </a:p>
        </p:txBody>
      </p:sp>
    </p:spTree>
  </p:cSld>
  <p:clrMapOvr>
    <a:masterClrMapping/>
  </p:clrMapOvr>
</p:sld>
</file>

<file path=ppt/slides/slide5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kind of date?</a:t>
            </a:r>
          </a:p>
        </p:txBody>
      </p:sp>
    </p:spTree>
  </p:cSld>
  <p:clrMapOvr>
    <a:masterClrMapping/>
  </p:clrMapOvr>
</p:sld>
</file>

<file path=ppt/slides/slide5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been set up on a blind date?</a:t>
            </a:r>
          </a:p>
        </p:txBody>
      </p:sp>
    </p:spTree>
  </p:cSld>
  <p:clrMapOvr>
    <a:masterClrMapping/>
  </p:clrMapOvr>
</p:sld>
</file>

<file path=ppt/slides/slide5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dated online?</a:t>
            </a:r>
          </a:p>
        </p:txBody>
      </p:sp>
    </p:spTree>
  </p:cSld>
  <p:clrMapOvr>
    <a:masterClrMapping/>
  </p:clrMapOvr>
</p:sld>
</file>

<file path=ppt/slides/slide5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prefer to meet new people?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power dynamics do you struggle with in a relationship?</a:t>
            </a:r>
          </a:p>
        </p:txBody>
      </p:sp>
    </p:spTree>
  </p:cSld>
  <p:clrMapOvr>
    <a:masterClrMapping/>
  </p:clrMapOvr>
</p:sld>
</file>

<file path=ppt/slides/slide6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quickly do you commit in a relationship?</a:t>
            </a:r>
          </a:p>
        </p:txBody>
      </p:sp>
    </p:spTree>
  </p:cSld>
  <p:clrMapOvr>
    <a:masterClrMapping/>
  </p:clrMapOvr>
</p:sld>
</file>

<file path=ppt/slides/slide6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say I love you first?</a:t>
            </a:r>
          </a:p>
        </p:txBody>
      </p:sp>
    </p:spTree>
  </p:cSld>
  <p:clrMapOvr>
    <a:masterClrMapping/>
  </p:clrMapOvr>
</p:sld>
</file>

<file path=ppt/slides/slide6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Have you ever lived with your partner?</a:t>
            </a:r>
          </a:p>
        </p:txBody>
      </p:sp>
    </p:spTree>
  </p:cSld>
  <p:clrMapOvr>
    <a:masterClrMapping/>
  </p:clrMapOvr>
</p:sld>
</file>

<file path=ppt/slides/slide6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your feelings on marriage and kids?</a:t>
            </a:r>
          </a:p>
        </p:txBody>
      </p:sp>
    </p:spTree>
  </p:cSld>
  <p:clrMapOvr>
    <a:masterClrMapping/>
  </p:clrMapOvr>
</p:sld>
</file>

<file path=ppt/slides/slide6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hope for the future of your relationship?</a:t>
            </a:r>
          </a:p>
        </p:txBody>
      </p:sp>
    </p:spTree>
  </p:cSld>
  <p:clrMapOvr>
    <a:masterClrMapping/>
  </p:clrMapOvr>
</p:sld>
</file>

<file path=ppt/slides/slide6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your first breakup like?</a:t>
            </a:r>
          </a:p>
        </p:txBody>
      </p:sp>
    </p:spTree>
  </p:cSld>
  <p:clrMapOvr>
    <a:masterClrMapping/>
  </p:clrMapOvr>
</p:sld>
</file>

<file path=ppt/slides/slide6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you learn from your first relationship?</a:t>
            </a:r>
          </a:p>
        </p:txBody>
      </p:sp>
    </p:spTree>
  </p:cSld>
  <p:clrMapOvr>
    <a:masterClrMapping/>
  </p:clrMapOvr>
</p:sld>
</file>

<file path=ppt/slides/slide6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you learn from your first breakup?</a:t>
            </a:r>
          </a:p>
        </p:txBody>
      </p:sp>
    </p:spTree>
  </p:cSld>
  <p:clrMapOvr>
    <a:masterClrMapping/>
  </p:clrMapOvr>
</p:sld>
</file>

<file path=ppt/slides/slide6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been your most serious relationship to date?</a:t>
            </a:r>
          </a:p>
        </p:txBody>
      </p:sp>
    </p:spTree>
  </p:cSld>
  <p:clrMapOvr>
    <a:masterClrMapping/>
  </p:clrMapOvr>
</p:sld>
</file>

<file path=ppt/slides/slide6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you learn from that relationship?</a:t>
            </a: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was your earliest experience with relationships?</a:t>
            </a:r>
          </a:p>
        </p:txBody>
      </p:sp>
    </p:spTree>
  </p:cSld>
  <p:clrMapOvr>
    <a:masterClrMapping/>
  </p:clrMapOvr>
</p:sld>
</file>

<file path=ppt/slides/slide7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learning about yourself through your relationships?</a:t>
            </a:r>
          </a:p>
        </p:txBody>
      </p:sp>
    </p:spTree>
  </p:cSld>
  <p:clrMapOvr>
    <a:masterClrMapping/>
  </p:clrMapOvr>
</p:sld>
</file>

<file path=ppt/slides/slide7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Does your partner encourage you to be better?</a:t>
            </a:r>
          </a:p>
        </p:txBody>
      </p:sp>
    </p:spTree>
  </p:cSld>
  <p:clrMapOvr>
    <a:masterClrMapping/>
  </p:clrMapOvr>
</p:sld>
</file>

<file path=ppt/slides/slide7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an enabler or do you encourage your partner?</a:t>
            </a:r>
          </a:p>
        </p:txBody>
      </p:sp>
    </p:spTree>
  </p:cSld>
  <p:clrMapOvr>
    <a:masterClrMapping/>
  </p:clrMapOvr>
</p:sld>
</file>

<file path=ppt/slides/slide7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not willing to accept from anyone?</a:t>
            </a:r>
          </a:p>
        </p:txBody>
      </p:sp>
    </p:spTree>
  </p:cSld>
  <p:clrMapOvr>
    <a:masterClrMapping/>
  </p:clrMapOvr>
</p:sld>
</file>

<file path=ppt/slides/slide7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current relationship challenge you are dealing with?</a:t>
            </a:r>
          </a:p>
        </p:txBody>
      </p:sp>
    </p:spTree>
  </p:cSld>
  <p:clrMapOvr>
    <a:masterClrMapping/>
  </p:clrMapOvr>
</p:sld>
</file>

<file path=ppt/slides/slide7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prioritize quality time with your partner?</a:t>
            </a:r>
          </a:p>
        </p:txBody>
      </p:sp>
    </p:spTree>
  </p:cSld>
  <p:clrMapOvr>
    <a:masterClrMapping/>
  </p:clrMapOvr>
</p:sld>
</file>

<file path=ppt/slides/slide7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prioritize quality time alone?</a:t>
            </a:r>
          </a:p>
        </p:txBody>
      </p:sp>
    </p:spTree>
  </p:cSld>
  <p:clrMapOvr>
    <a:masterClrMapping/>
  </p:clrMapOvr>
</p:sld>
</file>

<file path=ppt/slides/slide7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still need your alone time when you are in a relationship?</a:t>
            </a:r>
          </a:p>
        </p:txBody>
      </p:sp>
    </p:spTree>
  </p:cSld>
  <p:clrMapOvr>
    <a:masterClrMapping/>
  </p:clrMapOvr>
</p:sld>
</file>

<file path=ppt/slides/slide7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meaningful experience you have had with your partner?</a:t>
            </a:r>
          </a:p>
        </p:txBody>
      </p:sp>
    </p:spTree>
  </p:cSld>
  <p:clrMapOvr>
    <a:masterClrMapping/>
  </p:clrMapOvr>
</p:sld>
</file>

<file path=ppt/slides/slide7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all the qualities an ideal relationship has.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Did your parents or guardians have a good relationship?</a:t>
            </a:r>
          </a:p>
        </p:txBody>
      </p:sp>
    </p:spTree>
  </p:cSld>
  <p:clrMapOvr>
    <a:masterClrMapping/>
  </p:clrMapOvr>
</p:sld>
</file>

<file path=ppt/slides/slide8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Write a stream of consciousness about being in a loving relationship.</a:t>
            </a:r>
          </a:p>
        </p:txBody>
      </p:sp>
    </p:spTree>
  </p:cSld>
  <p:clrMapOvr>
    <a:masterClrMapping/>
  </p:clrMapOvr>
</p:sld>
</file>

<file path=ppt/slides/slide8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experience unconditional love from your partner?</a:t>
            </a:r>
          </a:p>
        </p:txBody>
      </p:sp>
    </p:spTree>
  </p:cSld>
  <p:clrMapOvr>
    <a:masterClrMapping/>
  </p:clrMapOvr>
</p:sld>
</file>

<file path=ppt/slides/slide8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unconditional love for your partner?</a:t>
            </a:r>
          </a:p>
        </p:txBody>
      </p:sp>
    </p:spTree>
  </p:cSld>
  <p:clrMapOvr>
    <a:masterClrMapping/>
  </p:clrMapOvr>
</p:sld>
</file>

<file path=ppt/slides/slide8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 improve your communication skills?</a:t>
            </a:r>
          </a:p>
        </p:txBody>
      </p:sp>
    </p:spTree>
  </p:cSld>
  <p:clrMapOvr>
    <a:masterClrMapping/>
  </p:clrMapOvr>
</p:sld>
</file>

<file path=ppt/slides/slide8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building trust in your relationship?</a:t>
            </a:r>
          </a:p>
        </p:txBody>
      </p:sp>
    </p:spTree>
  </p:cSld>
  <p:clrMapOvr>
    <a:masterClrMapping/>
  </p:clrMapOvr>
</p:sld>
</file>

<file path=ppt/slides/slide8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fun date you and your partner went on?</a:t>
            </a:r>
          </a:p>
        </p:txBody>
      </p:sp>
    </p:spTree>
  </p:cSld>
  <p:clrMapOvr>
    <a:masterClrMapping/>
  </p:clrMapOvr>
</p:sld>
</file>

<file path=ppt/slides/slide8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the most memorable date you can remember?</a:t>
            </a:r>
          </a:p>
        </p:txBody>
      </p:sp>
    </p:spTree>
  </p:cSld>
  <p:clrMapOvr>
    <a:masterClrMapping/>
  </p:clrMapOvr>
</p:sld>
</file>

<file path=ppt/slides/slide8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a first date?</a:t>
            </a:r>
          </a:p>
        </p:txBody>
      </p:sp>
    </p:spTree>
  </p:cSld>
  <p:clrMapOvr>
    <a:masterClrMapping/>
  </p:clrMapOvr>
</p:sld>
</file>

<file path=ppt/slides/slide8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relationship conflict you had that you resolved?</a:t>
            </a:r>
          </a:p>
        </p:txBody>
      </p:sp>
    </p:spTree>
  </p:cSld>
  <p:clrMapOvr>
    <a:masterClrMapping/>
  </p:clrMapOvr>
</p:sld>
</file>

<file path=ppt/slides/slide8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attachment style in a relationship?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were some toxic relationships habits you noticed at an early age?</a:t>
            </a:r>
          </a:p>
        </p:txBody>
      </p:sp>
    </p:spTree>
  </p:cSld>
  <p:clrMapOvr>
    <a:masterClrMapping/>
  </p:clrMapOvr>
</p:sld>
</file>

<file path=ppt/slides/slide9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love language?</a:t>
            </a:r>
          </a:p>
        </p:txBody>
      </p:sp>
    </p:spTree>
  </p:cSld>
  <p:clrMapOvr>
    <a:masterClrMapping/>
  </p:clrMapOvr>
</p:sld>
</file>

<file path=ppt/slides/slide9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the most about your partner?</a:t>
            </a:r>
          </a:p>
        </p:txBody>
      </p:sp>
    </p:spTree>
  </p:cSld>
  <p:clrMapOvr>
    <a:masterClrMapping/>
  </p:clrMapOvr>
</p:sld>
</file>

<file path=ppt/slides/slide9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think your partner loves the most about you?</a:t>
            </a:r>
          </a:p>
        </p:txBody>
      </p:sp>
    </p:spTree>
  </p:cSld>
  <p:clrMapOvr>
    <a:masterClrMapping/>
  </p:clrMapOvr>
</p:sld>
</file>

<file path=ppt/slides/slide9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independent or co-dependent?</a:t>
            </a:r>
          </a:p>
        </p:txBody>
      </p:sp>
    </p:spTree>
  </p:cSld>
  <p:clrMapOvr>
    <a:masterClrMapping/>
  </p:clrMapOvr>
</p:sld>
</file>

<file path=ppt/slides/slide9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a stronger companion?</a:t>
            </a:r>
          </a:p>
        </p:txBody>
      </p:sp>
    </p:spTree>
  </p:cSld>
  <p:clrMapOvr>
    <a:masterClrMapping/>
  </p:clrMapOvr>
</p:sld>
</file>

<file path=ppt/slides/slide9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mutual respect look like in a relationship?</a:t>
            </a:r>
          </a:p>
        </p:txBody>
      </p:sp>
    </p:spTree>
  </p:cSld>
  <p:clrMapOvr>
    <a:masterClrMapping/>
  </p:clrMapOvr>
</p:sld>
</file>

<file path=ppt/slides/slide9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trust look like in a relationship?</a:t>
            </a:r>
          </a:p>
        </p:txBody>
      </p:sp>
    </p:spTree>
  </p:cSld>
  <p:clrMapOvr>
    <a:masterClrMapping/>
  </p:clrMapOvr>
</p:sld>
</file>

<file path=ppt/slides/slide9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more of in your next relationship?</a:t>
            </a:r>
          </a:p>
        </p:txBody>
      </p:sp>
    </p:spTree>
  </p:cSld>
  <p:clrMapOvr>
    <a:masterClrMapping/>
  </p:clrMapOvr>
</p:sld>
</file>

<file path=ppt/slides/slide9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7727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some personal boundaries you have in your relationship?</a:t>
            </a:r>
          </a:p>
        </p:txBody>
      </p:sp>
    </p:spTree>
  </p:cSld>
  <p:clrMapOvr>
    <a:masterClrMapping/>
  </p:clrMapOvr>
</p:sld>
</file>

<file path=ppt/slides/slide9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0">
            <a:off x="5398484" y="871845"/>
            <a:ext cx="1695998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" id="3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4" id="4"/>
          <p:cNvSpPr txBox="true"/>
          <p:nvPr/>
        </p:nvSpPr>
        <p:spPr>
          <a:xfrm rot="0">
            <a:off x="4704349" y="564915"/>
            <a:ext cx="680561" cy="3899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376983" y="322612"/>
            <a:ext cx="3809069" cy="7715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499">
                <a:solidFill>
                  <a:srgbClr val="313A5D"/>
                </a:solidFill>
                <a:latin typeface="Apricots"/>
              </a:rPr>
              <a:t>Journal</a:t>
            </a:r>
          </a:p>
        </p:txBody>
      </p:sp>
      <p:sp>
        <p:nvSpPr>
          <p:cNvPr name="AutoShape 6" id="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391736" y="1717887"/>
            <a:ext cx="6771373" cy="3822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difficult conversation you need to have?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DAFjwskWvZs</dc:identifier>
  <dcterms:modified xsi:type="dcterms:W3CDTF">2011-08-01T06:04:30Z</dcterms:modified>
  <cp:revision>1</cp:revision>
  <dc:title>Healthy Relationship Journal</dc:title>
</cp:coreProperties>
</file>