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37" r:id="rId4"/>
    <p:sldId id="338" r:id="rId5"/>
    <p:sldId id="339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8" r:id="rId15"/>
    <p:sldId id="349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3A2F"/>
    <a:srgbClr val="A881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3377868-2469-4E11-941D-898A48E8587B}" v="12" dt="2021-11-09T19:47:52.8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-4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3377868-2469-4E11-941D-898A48E8587B}"/>
    <pc:docChg chg="undo custSel addSld delSld modSld">
      <pc:chgData name="Jenn Anne" userId="2e42e5b19939340a" providerId="LiveId" clId="{F3377868-2469-4E11-941D-898A48E8587B}" dt="2021-11-09T19:57:42.471" v="106" actId="47"/>
      <pc:docMkLst>
        <pc:docMk/>
      </pc:docMkLst>
      <pc:sldChg chg="setBg">
        <pc:chgData name="Jenn Anne" userId="2e42e5b19939340a" providerId="LiveId" clId="{F3377868-2469-4E11-941D-898A48E8587B}" dt="2021-11-09T19:43:23.461" v="1"/>
        <pc:sldMkLst>
          <pc:docMk/>
          <pc:sldMk cId="1627629142" sldId="256"/>
        </pc:sldMkLst>
      </pc:sldChg>
      <pc:sldChg chg="modSp mod">
        <pc:chgData name="Jenn Anne" userId="2e42e5b19939340a" providerId="LiveId" clId="{F3377868-2469-4E11-941D-898A48E8587B}" dt="2021-11-09T19:44:03.480" v="2" actId="207"/>
        <pc:sldMkLst>
          <pc:docMk/>
          <pc:sldMk cId="2172130537" sldId="291"/>
        </pc:sldMkLst>
        <pc:spChg chg="mod">
          <ac:chgData name="Jenn Anne" userId="2e42e5b19939340a" providerId="LiveId" clId="{F3377868-2469-4E11-941D-898A48E8587B}" dt="2021-11-09T19:44:03.480" v="2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modSp mod">
        <pc:chgData name="Jenn Anne" userId="2e42e5b19939340a" providerId="LiveId" clId="{F3377868-2469-4E11-941D-898A48E8587B}" dt="2021-11-09T19:44:44.543" v="4" actId="207"/>
        <pc:sldMkLst>
          <pc:docMk/>
          <pc:sldMk cId="3537985449" sldId="337"/>
        </pc:sldMkLst>
        <pc:spChg chg="mod">
          <ac:chgData name="Jenn Anne" userId="2e42e5b19939340a" providerId="LiveId" clId="{F3377868-2469-4E11-941D-898A48E8587B}" dt="2021-11-09T19:44:44.543" v="4" actId="207"/>
          <ac:spMkLst>
            <pc:docMk/>
            <pc:sldMk cId="3537985449" sldId="337"/>
            <ac:spMk id="3" creationId="{6E6F05E7-9843-421C-8F1C-34A2559E3F0F}"/>
          </ac:spMkLst>
        </pc:spChg>
      </pc:sldChg>
      <pc:sldChg chg="modSp mod">
        <pc:chgData name="Jenn Anne" userId="2e42e5b19939340a" providerId="LiveId" clId="{F3377868-2469-4E11-941D-898A48E8587B}" dt="2021-11-09T19:50:00.071" v="56" actId="1076"/>
        <pc:sldMkLst>
          <pc:docMk/>
          <pc:sldMk cId="2918507636" sldId="338"/>
        </pc:sldMkLst>
        <pc:spChg chg="mod">
          <ac:chgData name="Jenn Anne" userId="2e42e5b19939340a" providerId="LiveId" clId="{F3377868-2469-4E11-941D-898A48E8587B}" dt="2021-11-09T19:44:57.049" v="5" actId="207"/>
          <ac:spMkLst>
            <pc:docMk/>
            <pc:sldMk cId="2918507636" sldId="338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0:00.071" v="56" actId="1076"/>
          <ac:spMkLst>
            <pc:docMk/>
            <pc:sldMk cId="2918507636" sldId="338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1:47.351" v="61"/>
        <pc:sldMkLst>
          <pc:docMk/>
          <pc:sldMk cId="4060362146" sldId="339"/>
        </pc:sldMkLst>
        <pc:spChg chg="mod">
          <ac:chgData name="Jenn Anne" userId="2e42e5b19939340a" providerId="LiveId" clId="{F3377868-2469-4E11-941D-898A48E8587B}" dt="2021-11-09T19:45:03.186" v="6" actId="207"/>
          <ac:spMkLst>
            <pc:docMk/>
            <pc:sldMk cId="4060362146" sldId="339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1:47.351" v="61"/>
          <ac:spMkLst>
            <pc:docMk/>
            <pc:sldMk cId="4060362146" sldId="339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1:56.660" v="62"/>
        <pc:sldMkLst>
          <pc:docMk/>
          <pc:sldMk cId="202780955" sldId="340"/>
        </pc:sldMkLst>
        <pc:spChg chg="mod">
          <ac:chgData name="Jenn Anne" userId="2e42e5b19939340a" providerId="LiveId" clId="{F3377868-2469-4E11-941D-898A48E8587B}" dt="2021-11-09T19:45:14.155" v="7" actId="207"/>
          <ac:spMkLst>
            <pc:docMk/>
            <pc:sldMk cId="202780955" sldId="340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1:56.660" v="62"/>
          <ac:spMkLst>
            <pc:docMk/>
            <pc:sldMk cId="202780955" sldId="340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2:07.811" v="63"/>
        <pc:sldMkLst>
          <pc:docMk/>
          <pc:sldMk cId="1796058021" sldId="341"/>
        </pc:sldMkLst>
        <pc:spChg chg="mod">
          <ac:chgData name="Jenn Anne" userId="2e42e5b19939340a" providerId="LiveId" clId="{F3377868-2469-4E11-941D-898A48E8587B}" dt="2021-11-09T19:45:23.400" v="9" actId="207"/>
          <ac:spMkLst>
            <pc:docMk/>
            <pc:sldMk cId="1796058021" sldId="341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2:07.811" v="63"/>
          <ac:spMkLst>
            <pc:docMk/>
            <pc:sldMk cId="1796058021" sldId="341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2:18.091" v="64"/>
        <pc:sldMkLst>
          <pc:docMk/>
          <pc:sldMk cId="2867972199" sldId="342"/>
        </pc:sldMkLst>
        <pc:spChg chg="mod">
          <ac:chgData name="Jenn Anne" userId="2e42e5b19939340a" providerId="LiveId" clId="{F3377868-2469-4E11-941D-898A48E8587B}" dt="2021-11-09T19:45:31.598" v="11" actId="207"/>
          <ac:spMkLst>
            <pc:docMk/>
            <pc:sldMk cId="2867972199" sldId="342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2:18.091" v="64"/>
          <ac:spMkLst>
            <pc:docMk/>
            <pc:sldMk cId="2867972199" sldId="342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2:28.621" v="65"/>
        <pc:sldMkLst>
          <pc:docMk/>
          <pc:sldMk cId="306489332" sldId="343"/>
        </pc:sldMkLst>
        <pc:spChg chg="mod">
          <ac:chgData name="Jenn Anne" userId="2e42e5b19939340a" providerId="LiveId" clId="{F3377868-2469-4E11-941D-898A48E8587B}" dt="2021-11-09T19:45:36.872" v="12" actId="207"/>
          <ac:spMkLst>
            <pc:docMk/>
            <pc:sldMk cId="306489332" sldId="343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2:28.621" v="65"/>
          <ac:spMkLst>
            <pc:docMk/>
            <pc:sldMk cId="306489332" sldId="343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2:40.920" v="67" actId="1076"/>
        <pc:sldMkLst>
          <pc:docMk/>
          <pc:sldMk cId="1660008583" sldId="344"/>
        </pc:sldMkLst>
        <pc:spChg chg="mod">
          <ac:chgData name="Jenn Anne" userId="2e42e5b19939340a" providerId="LiveId" clId="{F3377868-2469-4E11-941D-898A48E8587B}" dt="2021-11-09T19:45:41.591" v="13" actId="207"/>
          <ac:spMkLst>
            <pc:docMk/>
            <pc:sldMk cId="1660008583" sldId="344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2:40.920" v="67" actId="1076"/>
          <ac:spMkLst>
            <pc:docMk/>
            <pc:sldMk cId="1660008583" sldId="344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2:53.728" v="68"/>
        <pc:sldMkLst>
          <pc:docMk/>
          <pc:sldMk cId="4011724932" sldId="345"/>
        </pc:sldMkLst>
        <pc:spChg chg="mod">
          <ac:chgData name="Jenn Anne" userId="2e42e5b19939340a" providerId="LiveId" clId="{F3377868-2469-4E11-941D-898A48E8587B}" dt="2021-11-09T19:45:48.070" v="14" actId="207"/>
          <ac:spMkLst>
            <pc:docMk/>
            <pc:sldMk cId="4011724932" sldId="345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2:53.728" v="68"/>
          <ac:spMkLst>
            <pc:docMk/>
            <pc:sldMk cId="4011724932" sldId="345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3:20.350" v="70" actId="1076"/>
        <pc:sldMkLst>
          <pc:docMk/>
          <pc:sldMk cId="2631435278" sldId="346"/>
        </pc:sldMkLst>
        <pc:spChg chg="mod">
          <ac:chgData name="Jenn Anne" userId="2e42e5b19939340a" providerId="LiveId" clId="{F3377868-2469-4E11-941D-898A48E8587B}" dt="2021-11-09T19:45:52.760" v="15" actId="207"/>
          <ac:spMkLst>
            <pc:docMk/>
            <pc:sldMk cId="2631435278" sldId="346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3:20.350" v="70" actId="1076"/>
          <ac:spMkLst>
            <pc:docMk/>
            <pc:sldMk cId="2631435278" sldId="346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3:35.430" v="72" actId="1076"/>
        <pc:sldMkLst>
          <pc:docMk/>
          <pc:sldMk cId="2677593478" sldId="347"/>
        </pc:sldMkLst>
        <pc:spChg chg="mod">
          <ac:chgData name="Jenn Anne" userId="2e42e5b19939340a" providerId="LiveId" clId="{F3377868-2469-4E11-941D-898A48E8587B}" dt="2021-11-09T19:46:03.422" v="17" actId="207"/>
          <ac:spMkLst>
            <pc:docMk/>
            <pc:sldMk cId="2677593478" sldId="347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3:35.430" v="72" actId="1076"/>
          <ac:spMkLst>
            <pc:docMk/>
            <pc:sldMk cId="2677593478" sldId="347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3:47.910" v="73"/>
        <pc:sldMkLst>
          <pc:docMk/>
          <pc:sldMk cId="1225582799" sldId="348"/>
        </pc:sldMkLst>
        <pc:spChg chg="mod">
          <ac:chgData name="Jenn Anne" userId="2e42e5b19939340a" providerId="LiveId" clId="{F3377868-2469-4E11-941D-898A48E8587B}" dt="2021-11-09T19:46:07.872" v="18" actId="207"/>
          <ac:spMkLst>
            <pc:docMk/>
            <pc:sldMk cId="1225582799" sldId="348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3:47.910" v="73"/>
          <ac:spMkLst>
            <pc:docMk/>
            <pc:sldMk cId="1225582799" sldId="348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3:56.980" v="74"/>
        <pc:sldMkLst>
          <pc:docMk/>
          <pc:sldMk cId="402436911" sldId="349"/>
        </pc:sldMkLst>
        <pc:spChg chg="mod">
          <ac:chgData name="Jenn Anne" userId="2e42e5b19939340a" providerId="LiveId" clId="{F3377868-2469-4E11-941D-898A48E8587B}" dt="2021-11-09T19:46:18.182" v="20" actId="207"/>
          <ac:spMkLst>
            <pc:docMk/>
            <pc:sldMk cId="402436911" sldId="349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3:56.980" v="74"/>
          <ac:spMkLst>
            <pc:docMk/>
            <pc:sldMk cId="402436911" sldId="349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4:11.490" v="76" actId="1076"/>
        <pc:sldMkLst>
          <pc:docMk/>
          <pc:sldMk cId="2955333094" sldId="350"/>
        </pc:sldMkLst>
        <pc:spChg chg="mod">
          <ac:chgData name="Jenn Anne" userId="2e42e5b19939340a" providerId="LiveId" clId="{F3377868-2469-4E11-941D-898A48E8587B}" dt="2021-11-09T19:46:22.515" v="21" actId="207"/>
          <ac:spMkLst>
            <pc:docMk/>
            <pc:sldMk cId="2955333094" sldId="350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4:11.490" v="76" actId="1076"/>
          <ac:spMkLst>
            <pc:docMk/>
            <pc:sldMk cId="2955333094" sldId="350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4:20.301" v="77"/>
        <pc:sldMkLst>
          <pc:docMk/>
          <pc:sldMk cId="2792180149" sldId="351"/>
        </pc:sldMkLst>
        <pc:spChg chg="mod">
          <ac:chgData name="Jenn Anne" userId="2e42e5b19939340a" providerId="LiveId" clId="{F3377868-2469-4E11-941D-898A48E8587B}" dt="2021-11-09T19:46:26.620" v="22" actId="207"/>
          <ac:spMkLst>
            <pc:docMk/>
            <pc:sldMk cId="2792180149" sldId="351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4:20.301" v="77"/>
          <ac:spMkLst>
            <pc:docMk/>
            <pc:sldMk cId="2792180149" sldId="351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4:29.010" v="78"/>
        <pc:sldMkLst>
          <pc:docMk/>
          <pc:sldMk cId="1562004432" sldId="352"/>
        </pc:sldMkLst>
        <pc:spChg chg="mod">
          <ac:chgData name="Jenn Anne" userId="2e42e5b19939340a" providerId="LiveId" clId="{F3377868-2469-4E11-941D-898A48E8587B}" dt="2021-11-09T19:46:30.870" v="23" actId="207"/>
          <ac:spMkLst>
            <pc:docMk/>
            <pc:sldMk cId="1562004432" sldId="352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4:29.010" v="78"/>
          <ac:spMkLst>
            <pc:docMk/>
            <pc:sldMk cId="1562004432" sldId="352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4:43.170" v="79"/>
        <pc:sldMkLst>
          <pc:docMk/>
          <pc:sldMk cId="4132089674" sldId="353"/>
        </pc:sldMkLst>
        <pc:spChg chg="mod">
          <ac:chgData name="Jenn Anne" userId="2e42e5b19939340a" providerId="LiveId" clId="{F3377868-2469-4E11-941D-898A48E8587B}" dt="2021-11-09T19:46:36.570" v="24" actId="207"/>
          <ac:spMkLst>
            <pc:docMk/>
            <pc:sldMk cId="4132089674" sldId="353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4:43.170" v="79"/>
          <ac:spMkLst>
            <pc:docMk/>
            <pc:sldMk cId="4132089674" sldId="353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4:56.590" v="81" actId="1076"/>
        <pc:sldMkLst>
          <pc:docMk/>
          <pc:sldMk cId="2089708758" sldId="354"/>
        </pc:sldMkLst>
        <pc:spChg chg="mod">
          <ac:chgData name="Jenn Anne" userId="2e42e5b19939340a" providerId="LiveId" clId="{F3377868-2469-4E11-941D-898A48E8587B}" dt="2021-11-09T19:46:41.532" v="25" actId="207"/>
          <ac:spMkLst>
            <pc:docMk/>
            <pc:sldMk cId="2089708758" sldId="354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4:56.590" v="81" actId="1076"/>
          <ac:spMkLst>
            <pc:docMk/>
            <pc:sldMk cId="2089708758" sldId="354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06.570" v="82"/>
        <pc:sldMkLst>
          <pc:docMk/>
          <pc:sldMk cId="4285028300" sldId="355"/>
        </pc:sldMkLst>
        <pc:spChg chg="mod">
          <ac:chgData name="Jenn Anne" userId="2e42e5b19939340a" providerId="LiveId" clId="{F3377868-2469-4E11-941D-898A48E8587B}" dt="2021-11-09T19:46:45.760" v="26" actId="207"/>
          <ac:spMkLst>
            <pc:docMk/>
            <pc:sldMk cId="4285028300" sldId="355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06.570" v="82"/>
          <ac:spMkLst>
            <pc:docMk/>
            <pc:sldMk cId="4285028300" sldId="355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15.420" v="83"/>
        <pc:sldMkLst>
          <pc:docMk/>
          <pc:sldMk cId="4073405750" sldId="356"/>
        </pc:sldMkLst>
        <pc:spChg chg="mod">
          <ac:chgData name="Jenn Anne" userId="2e42e5b19939340a" providerId="LiveId" clId="{F3377868-2469-4E11-941D-898A48E8587B}" dt="2021-11-09T19:46:49.832" v="27" actId="207"/>
          <ac:spMkLst>
            <pc:docMk/>
            <pc:sldMk cId="4073405750" sldId="356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15.420" v="83"/>
          <ac:spMkLst>
            <pc:docMk/>
            <pc:sldMk cId="4073405750" sldId="356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24.411" v="84"/>
        <pc:sldMkLst>
          <pc:docMk/>
          <pc:sldMk cId="3577868208" sldId="357"/>
        </pc:sldMkLst>
        <pc:spChg chg="mod">
          <ac:chgData name="Jenn Anne" userId="2e42e5b19939340a" providerId="LiveId" clId="{F3377868-2469-4E11-941D-898A48E8587B}" dt="2021-11-09T19:46:57.032" v="28" actId="207"/>
          <ac:spMkLst>
            <pc:docMk/>
            <pc:sldMk cId="3577868208" sldId="357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24.411" v="84"/>
          <ac:spMkLst>
            <pc:docMk/>
            <pc:sldMk cId="3577868208" sldId="357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35.134" v="85"/>
        <pc:sldMkLst>
          <pc:docMk/>
          <pc:sldMk cId="863444376" sldId="358"/>
        </pc:sldMkLst>
        <pc:spChg chg="mod">
          <ac:chgData name="Jenn Anne" userId="2e42e5b19939340a" providerId="LiveId" clId="{F3377868-2469-4E11-941D-898A48E8587B}" dt="2021-11-09T19:47:04.740" v="30" actId="207"/>
          <ac:spMkLst>
            <pc:docMk/>
            <pc:sldMk cId="863444376" sldId="358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35.134" v="85"/>
          <ac:spMkLst>
            <pc:docMk/>
            <pc:sldMk cId="863444376" sldId="358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43.745" v="86"/>
        <pc:sldMkLst>
          <pc:docMk/>
          <pc:sldMk cId="2368769554" sldId="359"/>
        </pc:sldMkLst>
        <pc:spChg chg="mod">
          <ac:chgData name="Jenn Anne" userId="2e42e5b19939340a" providerId="LiveId" clId="{F3377868-2469-4E11-941D-898A48E8587B}" dt="2021-11-09T19:47:08.852" v="31" actId="207"/>
          <ac:spMkLst>
            <pc:docMk/>
            <pc:sldMk cId="2368769554" sldId="359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43.745" v="86"/>
          <ac:spMkLst>
            <pc:docMk/>
            <pc:sldMk cId="2368769554" sldId="359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5:53.191" v="87"/>
        <pc:sldMkLst>
          <pc:docMk/>
          <pc:sldMk cId="1650054096" sldId="360"/>
        </pc:sldMkLst>
        <pc:spChg chg="mod">
          <ac:chgData name="Jenn Anne" userId="2e42e5b19939340a" providerId="LiveId" clId="{F3377868-2469-4E11-941D-898A48E8587B}" dt="2021-11-09T19:47:17.232" v="34" actId="207"/>
          <ac:spMkLst>
            <pc:docMk/>
            <pc:sldMk cId="1650054096" sldId="360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5:53.191" v="87"/>
          <ac:spMkLst>
            <pc:docMk/>
            <pc:sldMk cId="1650054096" sldId="360"/>
            <ac:spMk id="4" creationId="{C7B9AF20-94B5-4234-8B19-EDEEFC20FF42}"/>
          </ac:spMkLst>
        </pc:spChg>
      </pc:sldChg>
      <pc:sldChg chg="modSp mod">
        <pc:chgData name="Jenn Anne" userId="2e42e5b19939340a" providerId="LiveId" clId="{F3377868-2469-4E11-941D-898A48E8587B}" dt="2021-11-09T19:56:01.592" v="88"/>
        <pc:sldMkLst>
          <pc:docMk/>
          <pc:sldMk cId="991291349" sldId="361"/>
        </pc:sldMkLst>
        <pc:spChg chg="mod">
          <ac:chgData name="Jenn Anne" userId="2e42e5b19939340a" providerId="LiveId" clId="{F3377868-2469-4E11-941D-898A48E8587B}" dt="2021-11-09T19:47:23.402" v="35" actId="207"/>
          <ac:spMkLst>
            <pc:docMk/>
            <pc:sldMk cId="991291349" sldId="361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6:01.592" v="88"/>
          <ac:spMkLst>
            <pc:docMk/>
            <pc:sldMk cId="991291349" sldId="361"/>
            <ac:spMk id="4" creationId="{C7B9AF20-94B5-4234-8B19-EDEEFC20FF42}"/>
          </ac:spMkLst>
        </pc:spChg>
      </pc:sldChg>
      <pc:sldChg chg="addSp delSp modSp mod">
        <pc:chgData name="Jenn Anne" userId="2e42e5b19939340a" providerId="LiveId" clId="{F3377868-2469-4E11-941D-898A48E8587B}" dt="2021-11-09T19:56:15.372" v="90" actId="1076"/>
        <pc:sldMkLst>
          <pc:docMk/>
          <pc:sldMk cId="1265825334" sldId="362"/>
        </pc:sldMkLst>
        <pc:spChg chg="mod">
          <ac:chgData name="Jenn Anne" userId="2e42e5b19939340a" providerId="LiveId" clId="{F3377868-2469-4E11-941D-898A48E8587B}" dt="2021-11-09T19:47:28.592" v="36" actId="207"/>
          <ac:spMkLst>
            <pc:docMk/>
            <pc:sldMk cId="1265825334" sldId="362"/>
            <ac:spMk id="3" creationId="{6E6F05E7-9843-421C-8F1C-34A2559E3F0F}"/>
          </ac:spMkLst>
        </pc:spChg>
        <pc:spChg chg="mod">
          <ac:chgData name="Jenn Anne" userId="2e42e5b19939340a" providerId="LiveId" clId="{F3377868-2469-4E11-941D-898A48E8587B}" dt="2021-11-09T19:56:15.372" v="90" actId="1076"/>
          <ac:spMkLst>
            <pc:docMk/>
            <pc:sldMk cId="1265825334" sldId="362"/>
            <ac:spMk id="4" creationId="{C7B9AF20-94B5-4234-8B19-EDEEFC20FF42}"/>
          </ac:spMkLst>
        </pc:spChg>
        <pc:spChg chg="add del">
          <ac:chgData name="Jenn Anne" userId="2e42e5b19939340a" providerId="LiveId" clId="{F3377868-2469-4E11-941D-898A48E8587B}" dt="2021-11-09T19:47:39.081" v="38" actId="22"/>
          <ac:spMkLst>
            <pc:docMk/>
            <pc:sldMk cId="1265825334" sldId="362"/>
            <ac:spMk id="6" creationId="{7B547FFE-8237-4EE0-93F0-351631AF8DEF}"/>
          </ac:spMkLst>
        </pc:spChg>
      </pc:sldChg>
      <pc:sldChg chg="modSp add mod">
        <pc:chgData name="Jenn Anne" userId="2e42e5b19939340a" providerId="LiveId" clId="{F3377868-2469-4E11-941D-898A48E8587B}" dt="2021-11-09T19:56:27.220" v="92" actId="1076"/>
        <pc:sldMkLst>
          <pc:docMk/>
          <pc:sldMk cId="4030672634" sldId="363"/>
        </pc:sldMkLst>
        <pc:spChg chg="mod">
          <ac:chgData name="Jenn Anne" userId="2e42e5b19939340a" providerId="LiveId" clId="{F3377868-2469-4E11-941D-898A48E8587B}" dt="2021-11-09T19:56:27.220" v="92" actId="1076"/>
          <ac:spMkLst>
            <pc:docMk/>
            <pc:sldMk cId="4030672634" sldId="363"/>
            <ac:spMk id="4" creationId="{C7B9AF20-94B5-4234-8B19-EDEEFC20FF42}"/>
          </ac:spMkLst>
        </pc:spChg>
      </pc:sldChg>
      <pc:sldChg chg="modSp add mod">
        <pc:chgData name="Jenn Anne" userId="2e42e5b19939340a" providerId="LiveId" clId="{F3377868-2469-4E11-941D-898A48E8587B}" dt="2021-11-09T19:56:39.142" v="94" actId="1076"/>
        <pc:sldMkLst>
          <pc:docMk/>
          <pc:sldMk cId="3957466420" sldId="364"/>
        </pc:sldMkLst>
        <pc:spChg chg="mod">
          <ac:chgData name="Jenn Anne" userId="2e42e5b19939340a" providerId="LiveId" clId="{F3377868-2469-4E11-941D-898A48E8587B}" dt="2021-11-09T19:56:39.142" v="94" actId="1076"/>
          <ac:spMkLst>
            <pc:docMk/>
            <pc:sldMk cId="3957466420" sldId="364"/>
            <ac:spMk id="4" creationId="{C7B9AF20-94B5-4234-8B19-EDEEFC20FF42}"/>
          </ac:spMkLst>
        </pc:spChg>
      </pc:sldChg>
      <pc:sldChg chg="modSp add mod">
        <pc:chgData name="Jenn Anne" userId="2e42e5b19939340a" providerId="LiveId" clId="{F3377868-2469-4E11-941D-898A48E8587B}" dt="2021-11-09T19:56:54.032" v="96" actId="1076"/>
        <pc:sldMkLst>
          <pc:docMk/>
          <pc:sldMk cId="4009052245" sldId="365"/>
        </pc:sldMkLst>
        <pc:spChg chg="mod">
          <ac:chgData name="Jenn Anne" userId="2e42e5b19939340a" providerId="LiveId" clId="{F3377868-2469-4E11-941D-898A48E8587B}" dt="2021-11-09T19:56:54.032" v="96" actId="1076"/>
          <ac:spMkLst>
            <pc:docMk/>
            <pc:sldMk cId="4009052245" sldId="365"/>
            <ac:spMk id="4" creationId="{C7B9AF20-94B5-4234-8B19-EDEEFC20FF42}"/>
          </ac:spMkLst>
        </pc:spChg>
      </pc:sldChg>
      <pc:sldChg chg="modSp add mod">
        <pc:chgData name="Jenn Anne" userId="2e42e5b19939340a" providerId="LiveId" clId="{F3377868-2469-4E11-941D-898A48E8587B}" dt="2021-11-09T19:57:05.652" v="98" actId="1076"/>
        <pc:sldMkLst>
          <pc:docMk/>
          <pc:sldMk cId="389558159" sldId="366"/>
        </pc:sldMkLst>
        <pc:spChg chg="mod">
          <ac:chgData name="Jenn Anne" userId="2e42e5b19939340a" providerId="LiveId" clId="{F3377868-2469-4E11-941D-898A48E8587B}" dt="2021-11-09T19:57:05.652" v="98" actId="1076"/>
          <ac:spMkLst>
            <pc:docMk/>
            <pc:sldMk cId="389558159" sldId="366"/>
            <ac:spMk id="4" creationId="{C7B9AF20-94B5-4234-8B19-EDEEFC20FF42}"/>
          </ac:spMkLst>
        </pc:spChg>
      </pc:sldChg>
      <pc:sldChg chg="modSp add mod">
        <pc:chgData name="Jenn Anne" userId="2e42e5b19939340a" providerId="LiveId" clId="{F3377868-2469-4E11-941D-898A48E8587B}" dt="2021-11-09T19:57:21.740" v="101" actId="1076"/>
        <pc:sldMkLst>
          <pc:docMk/>
          <pc:sldMk cId="2323912579" sldId="367"/>
        </pc:sldMkLst>
        <pc:spChg chg="mod">
          <ac:chgData name="Jenn Anne" userId="2e42e5b19939340a" providerId="LiveId" clId="{F3377868-2469-4E11-941D-898A48E8587B}" dt="2021-11-09T19:57:21.740" v="101" actId="1076"/>
          <ac:spMkLst>
            <pc:docMk/>
            <pc:sldMk cId="2323912579" sldId="367"/>
            <ac:spMk id="4" creationId="{C7B9AF20-94B5-4234-8B19-EDEEFC20FF42}"/>
          </ac:spMkLst>
        </pc:spChg>
      </pc:sldChg>
      <pc:sldChg chg="add del">
        <pc:chgData name="Jenn Anne" userId="2e42e5b19939340a" providerId="LiveId" clId="{F3377868-2469-4E11-941D-898A48E8587B}" dt="2021-11-09T19:57:35.943" v="102" actId="47"/>
        <pc:sldMkLst>
          <pc:docMk/>
          <pc:sldMk cId="2681812794" sldId="368"/>
        </pc:sldMkLst>
      </pc:sldChg>
      <pc:sldChg chg="add del">
        <pc:chgData name="Jenn Anne" userId="2e42e5b19939340a" providerId="LiveId" clId="{F3377868-2469-4E11-941D-898A48E8587B}" dt="2021-11-09T19:57:37.440" v="103" actId="47"/>
        <pc:sldMkLst>
          <pc:docMk/>
          <pc:sldMk cId="3354570415" sldId="369"/>
        </pc:sldMkLst>
      </pc:sldChg>
      <pc:sldChg chg="add del">
        <pc:chgData name="Jenn Anne" userId="2e42e5b19939340a" providerId="LiveId" clId="{F3377868-2469-4E11-941D-898A48E8587B}" dt="2021-11-09T19:57:39" v="104" actId="47"/>
        <pc:sldMkLst>
          <pc:docMk/>
          <pc:sldMk cId="708304531" sldId="370"/>
        </pc:sldMkLst>
      </pc:sldChg>
      <pc:sldChg chg="add del">
        <pc:chgData name="Jenn Anne" userId="2e42e5b19939340a" providerId="LiveId" clId="{F3377868-2469-4E11-941D-898A48E8587B}" dt="2021-11-09T19:57:41.291" v="105" actId="47"/>
        <pc:sldMkLst>
          <pc:docMk/>
          <pc:sldMk cId="2219708158" sldId="371"/>
        </pc:sldMkLst>
      </pc:sldChg>
      <pc:sldChg chg="add del">
        <pc:chgData name="Jenn Anne" userId="2e42e5b19939340a" providerId="LiveId" clId="{F3377868-2469-4E11-941D-898A48E8587B}" dt="2021-11-09T19:57:42.471" v="106" actId="47"/>
        <pc:sldMkLst>
          <pc:docMk/>
          <pc:sldMk cId="1369399220" sldId="3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11/9/2021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holiday traditions are overrated?</a:t>
            </a:r>
          </a:p>
        </p:txBody>
      </p:sp>
    </p:spTree>
    <p:extLst>
      <p:ext uri="{BB962C8B-B14F-4D97-AF65-F5344CB8AC3E}">
        <p14:creationId xmlns:p14="http://schemas.microsoft.com/office/powerpoint/2010/main" val="1660008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hope will be different this holiday season?</a:t>
            </a:r>
          </a:p>
        </p:txBody>
      </p:sp>
    </p:spTree>
    <p:extLst>
      <p:ext uri="{BB962C8B-B14F-4D97-AF65-F5344CB8AC3E}">
        <p14:creationId xmlns:p14="http://schemas.microsoft.com/office/powerpoint/2010/main" val="4011724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things you are looking forward to with family?</a:t>
            </a:r>
          </a:p>
        </p:txBody>
      </p:sp>
    </p:spTree>
    <p:extLst>
      <p:ext uri="{BB962C8B-B14F-4D97-AF65-F5344CB8AC3E}">
        <p14:creationId xmlns:p14="http://schemas.microsoft.com/office/powerpoint/2010/main" val="2631435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any holiday traditions with your friends?</a:t>
            </a:r>
          </a:p>
        </p:txBody>
      </p:sp>
    </p:spTree>
    <p:extLst>
      <p:ext uri="{BB962C8B-B14F-4D97-AF65-F5344CB8AC3E}">
        <p14:creationId xmlns:p14="http://schemas.microsoft.com/office/powerpoint/2010/main" val="2677593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putting on your bucket list for the holidays?</a:t>
            </a:r>
          </a:p>
        </p:txBody>
      </p:sp>
    </p:spTree>
    <p:extLst>
      <p:ext uri="{BB962C8B-B14F-4D97-AF65-F5344CB8AC3E}">
        <p14:creationId xmlns:p14="http://schemas.microsoft.com/office/powerpoint/2010/main" val="12255827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receive any gift for Christmas, what would it be?</a:t>
            </a:r>
          </a:p>
        </p:txBody>
      </p:sp>
    </p:spTree>
    <p:extLst>
      <p:ext uri="{BB962C8B-B14F-4D97-AF65-F5344CB8AC3E}">
        <p14:creationId xmlns:p14="http://schemas.microsoft.com/office/powerpoint/2010/main" val="4024369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gift you always wanted, but never received?</a:t>
            </a:r>
          </a:p>
        </p:txBody>
      </p:sp>
    </p:spTree>
    <p:extLst>
      <p:ext uri="{BB962C8B-B14F-4D97-AF65-F5344CB8AC3E}">
        <p14:creationId xmlns:p14="http://schemas.microsoft.com/office/powerpoint/2010/main" val="2955333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have plans for the New Year?</a:t>
            </a:r>
          </a:p>
        </p:txBody>
      </p:sp>
    </p:spTree>
    <p:extLst>
      <p:ext uri="{BB962C8B-B14F-4D97-AF65-F5344CB8AC3E}">
        <p14:creationId xmlns:p14="http://schemas.microsoft.com/office/powerpoint/2010/main" val="2792180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favorite types of decorations?</a:t>
            </a:r>
          </a:p>
        </p:txBody>
      </p:sp>
    </p:spTree>
    <p:extLst>
      <p:ext uri="{BB962C8B-B14F-4D97-AF65-F5344CB8AC3E}">
        <p14:creationId xmlns:p14="http://schemas.microsoft.com/office/powerpoint/2010/main" val="15620044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was the best handmade gift you ever received?</a:t>
            </a:r>
          </a:p>
        </p:txBody>
      </p:sp>
    </p:spTree>
    <p:extLst>
      <p:ext uri="{BB962C8B-B14F-4D97-AF65-F5344CB8AC3E}">
        <p14:creationId xmlns:p14="http://schemas.microsoft.com/office/powerpoint/2010/main" val="4132089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713A2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89546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71924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handmade gift you made for someone else?</a:t>
            </a:r>
          </a:p>
        </p:txBody>
      </p:sp>
    </p:spTree>
    <p:extLst>
      <p:ext uri="{BB962C8B-B14F-4D97-AF65-F5344CB8AC3E}">
        <p14:creationId xmlns:p14="http://schemas.microsoft.com/office/powerpoint/2010/main" val="20897087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set your budget for holiday shopping?</a:t>
            </a:r>
          </a:p>
        </p:txBody>
      </p:sp>
    </p:spTree>
    <p:extLst>
      <p:ext uri="{BB962C8B-B14F-4D97-AF65-F5344CB8AC3E}">
        <p14:creationId xmlns:p14="http://schemas.microsoft.com/office/powerpoint/2010/main" val="42850283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66100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participate in Black Friday shopping?</a:t>
            </a:r>
          </a:p>
        </p:txBody>
      </p:sp>
    </p:spTree>
    <p:extLst>
      <p:ext uri="{BB962C8B-B14F-4D97-AF65-F5344CB8AC3E}">
        <p14:creationId xmlns:p14="http://schemas.microsoft.com/office/powerpoint/2010/main" val="4073405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there holiday traditions you feel are outdated?</a:t>
            </a:r>
          </a:p>
        </p:txBody>
      </p:sp>
    </p:spTree>
    <p:extLst>
      <p:ext uri="{BB962C8B-B14F-4D97-AF65-F5344CB8AC3E}">
        <p14:creationId xmlns:p14="http://schemas.microsoft.com/office/powerpoint/2010/main" val="35778682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holiday festivities do you want to bring back?</a:t>
            </a:r>
          </a:p>
        </p:txBody>
      </p:sp>
    </p:spTree>
    <p:extLst>
      <p:ext uri="{BB962C8B-B14F-4D97-AF65-F5344CB8AC3E}">
        <p14:creationId xmlns:p14="http://schemas.microsoft.com/office/powerpoint/2010/main" val="863444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will you focus on your physical health this holiday season?</a:t>
            </a:r>
          </a:p>
        </p:txBody>
      </p:sp>
    </p:spTree>
    <p:extLst>
      <p:ext uri="{BB962C8B-B14F-4D97-AF65-F5344CB8AC3E}">
        <p14:creationId xmlns:p14="http://schemas.microsoft.com/office/powerpoint/2010/main" val="23687695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will you focus on your mental health this holiday season?</a:t>
            </a:r>
          </a:p>
        </p:txBody>
      </p:sp>
    </p:spTree>
    <p:extLst>
      <p:ext uri="{BB962C8B-B14F-4D97-AF65-F5344CB8AC3E}">
        <p14:creationId xmlns:p14="http://schemas.microsoft.com/office/powerpoint/2010/main" val="165005409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trying to be more thankful for?</a:t>
            </a:r>
          </a:p>
        </p:txBody>
      </p:sp>
    </p:spTree>
    <p:extLst>
      <p:ext uri="{BB962C8B-B14F-4D97-AF65-F5344CB8AC3E}">
        <p14:creationId xmlns:p14="http://schemas.microsoft.com/office/powerpoint/2010/main" val="9912913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manifesting this holiday season?</a:t>
            </a:r>
          </a:p>
        </p:txBody>
      </p:sp>
    </p:spTree>
    <p:extLst>
      <p:ext uri="{BB962C8B-B14F-4D97-AF65-F5344CB8AC3E}">
        <p14:creationId xmlns:p14="http://schemas.microsoft.com/office/powerpoint/2010/main" val="12658253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a holiday letter to the first person who comes to mind.</a:t>
            </a:r>
          </a:p>
        </p:txBody>
      </p:sp>
    </p:spTree>
    <p:extLst>
      <p:ext uri="{BB962C8B-B14F-4D97-AF65-F5344CB8AC3E}">
        <p14:creationId xmlns:p14="http://schemas.microsoft.com/office/powerpoint/2010/main" val="4030672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58188"/>
              </p:ext>
            </p:extLst>
          </p:nvPr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13A2F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1301262" y="707013"/>
            <a:ext cx="4243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Journal Prompt</a:t>
            </a:r>
          </a:p>
        </p:txBody>
      </p:sp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are you balancing productivity with festivities?</a:t>
            </a:r>
          </a:p>
        </p:txBody>
      </p:sp>
    </p:spTree>
    <p:extLst>
      <p:ext uri="{BB962C8B-B14F-4D97-AF65-F5344CB8AC3E}">
        <p14:creationId xmlns:p14="http://schemas.microsoft.com/office/powerpoint/2010/main" val="3957466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soon do you begin preparing for the holidays?</a:t>
            </a:r>
          </a:p>
        </p:txBody>
      </p:sp>
    </p:spTree>
    <p:extLst>
      <p:ext uri="{BB962C8B-B14F-4D97-AF65-F5344CB8AC3E}">
        <p14:creationId xmlns:p14="http://schemas.microsoft.com/office/powerpoint/2010/main" val="40090522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80041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send out holiday pictures and cards?</a:t>
            </a:r>
          </a:p>
        </p:txBody>
      </p:sp>
    </p:spTree>
    <p:extLst>
      <p:ext uri="{BB962C8B-B14F-4D97-AF65-F5344CB8AC3E}">
        <p14:creationId xmlns:p14="http://schemas.microsoft.com/office/powerpoint/2010/main" val="3895581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want to work on for next year?</a:t>
            </a:r>
          </a:p>
        </p:txBody>
      </p:sp>
    </p:spTree>
    <p:extLst>
      <p:ext uri="{BB962C8B-B14F-4D97-AF65-F5344CB8AC3E}">
        <p14:creationId xmlns:p14="http://schemas.microsoft.com/office/powerpoint/2010/main" val="2323912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new holiday tradition you want to start this year?</a:t>
            </a:r>
          </a:p>
        </p:txBody>
      </p:sp>
    </p:spTree>
    <p:extLst>
      <p:ext uri="{BB962C8B-B14F-4D97-AF65-F5344CB8AC3E}">
        <p14:creationId xmlns:p14="http://schemas.microsoft.com/office/powerpoint/2010/main" val="2918507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773724" y="522347"/>
            <a:ext cx="54041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new holiday tradition you want to start this year?</a:t>
            </a:r>
          </a:p>
        </p:txBody>
      </p:sp>
    </p:spTree>
    <p:extLst>
      <p:ext uri="{BB962C8B-B14F-4D97-AF65-F5344CB8AC3E}">
        <p14:creationId xmlns:p14="http://schemas.microsoft.com/office/powerpoint/2010/main" val="40603621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785446" y="522347"/>
            <a:ext cx="53924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help your community during the holidays?</a:t>
            </a:r>
          </a:p>
        </p:txBody>
      </p:sp>
    </p:spTree>
    <p:extLst>
      <p:ext uri="{BB962C8B-B14F-4D97-AF65-F5344CB8AC3E}">
        <p14:creationId xmlns:p14="http://schemas.microsoft.com/office/powerpoint/2010/main" val="202780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are you teaching your kids about giving?</a:t>
            </a:r>
          </a:p>
        </p:txBody>
      </p:sp>
    </p:spTree>
    <p:extLst>
      <p:ext uri="{BB962C8B-B14F-4D97-AF65-F5344CB8AC3E}">
        <p14:creationId xmlns:p14="http://schemas.microsoft.com/office/powerpoint/2010/main" val="1796058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6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solidFill>
            <a:srgbClr val="713A2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your earliest holiday memory from childhood.</a:t>
            </a:r>
          </a:p>
        </p:txBody>
      </p:sp>
    </p:spTree>
    <p:extLst>
      <p:ext uri="{BB962C8B-B14F-4D97-AF65-F5344CB8AC3E}">
        <p14:creationId xmlns:p14="http://schemas.microsoft.com/office/powerpoint/2010/main" val="2867972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2" y="2117349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6E6F05E7-9843-421C-8F1C-34A2559E3F0F}"/>
              </a:ext>
            </a:extLst>
          </p:cNvPr>
          <p:cNvSpPr/>
          <p:nvPr/>
        </p:nvSpPr>
        <p:spPr>
          <a:xfrm>
            <a:off x="627258" y="339969"/>
            <a:ext cx="5603483" cy="1195754"/>
          </a:xfrm>
          <a:prstGeom prst="rect">
            <a:avLst/>
          </a:prstGeom>
          <a:solidFill>
            <a:srgbClr val="713A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9AF20-94B5-4234-8B19-EDEEFC20FF42}"/>
              </a:ext>
            </a:extLst>
          </p:cNvPr>
          <p:cNvSpPr txBox="1"/>
          <p:nvPr/>
        </p:nvSpPr>
        <p:spPr>
          <a:xfrm>
            <a:off x="680082" y="522347"/>
            <a:ext cx="5497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holiday traditions are underrated?</a:t>
            </a:r>
          </a:p>
        </p:txBody>
      </p:sp>
    </p:spTree>
    <p:extLst>
      <p:ext uri="{BB962C8B-B14F-4D97-AF65-F5344CB8AC3E}">
        <p14:creationId xmlns:p14="http://schemas.microsoft.com/office/powerpoint/2010/main" val="306489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3763</TotalTime>
  <Words>310</Words>
  <Application>Microsoft Office PowerPoint</Application>
  <PresentationFormat>Letter Paper (8.5x11 in)</PresentationFormat>
  <Paragraphs>32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57</cp:revision>
  <dcterms:created xsi:type="dcterms:W3CDTF">2018-03-09T17:04:52Z</dcterms:created>
  <dcterms:modified xsi:type="dcterms:W3CDTF">2021-11-09T19:58:08Z</dcterms:modified>
</cp:coreProperties>
</file>