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7556500" cy="10693400"/>
  <p:notesSz cx="6858000" cy="9144000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Glacial Indifference" panose="020B0604020202020204" charset="0"/>
      <p:regular r:id="rId61"/>
    </p:embeddedFont>
    <p:embeddedFont>
      <p:font typeface="Pacifico" panose="00000500000000000000" pitchFamily="2" charset="0"/>
      <p:regular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76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756000" y="2002761"/>
            <a:ext cx="6081632" cy="809689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3488" r="-348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625373" y="469900"/>
            <a:ext cx="4305753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dirty="0">
                <a:solidFill>
                  <a:srgbClr val="F0F5F2"/>
                </a:solidFill>
                <a:latin typeface="Pacifico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Which of these things came in a very unexpected way?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most surprising things that manifested.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manifested that turned out exactly how you expected?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likely is it they will say this to you?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Make a list of what you want your specific person to say to you.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approaching your manifestation journey?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manifestation methods really call to you?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manifestation method you have no interest in?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originally made you interested in manifesting?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ideal self spend a typical day?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state of consciousness are you in right now?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are you being?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fear manifestation won t happen for you?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feel positive and optimistic about manifestation?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AutoShape 15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0" name="Group 20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" name="AutoShape 30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" name="AutoShape 31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2" name="AutoShape 32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" name="AutoShape 33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AutoShape 34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Box 35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top 10 things you are manifesting right now.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manifesting scene you use often for your dream life.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about when you hear the word magic?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one new ritual you can add to your routine?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daily manifesting rituals are in your routine?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manifest with the moon phases?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tarot cards remind you of the moon phases?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full moon ritual.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new moon ritual.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energy shifts do you feel with the full moon?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energy shifts do you feel with the new moon?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use crystals during the moon phases?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full moon ritual with crystals?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the full moon?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the new moon?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success have you seen with scripting?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seen success with affirmations?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like robotically affirming?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affirmations do you use at once?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your method for using affirmations?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favorite affirmations for manifesting.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challenges have you run into when using affirmations?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introduce new affirmations?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find magic in your everyday life?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76983" y="6359377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magic do you think you have inside you?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very first affirmation that manifested into your reality?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affirmation you will never stop using?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that incorporates your affirmations.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go about setting intentions?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use divination tools for setting intentions?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use your journal for intentions?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intentions when it comes to manifesting.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zodiac sign?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know your moon, rising, and other signs?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closely connected to your zodiac sign?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believe in astrology?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72417" y="6909606"/>
            <a:ext cx="268224" cy="268224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72417" y="7635659"/>
            <a:ext cx="268224" cy="268224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72417" y="833986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72417" y="907065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72417" y="9788457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AutoShape 15"/>
          <p:cNvSpPr/>
          <p:nvPr/>
        </p:nvSpPr>
        <p:spPr>
          <a:xfrm>
            <a:off x="740645" y="716830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740641" y="789912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740641" y="860332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740641" y="933411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740641" y="1005191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Box 20"/>
          <p:cNvSpPr txBox="1"/>
          <p:nvPr/>
        </p:nvSpPr>
        <p:spPr>
          <a:xfrm>
            <a:off x="606529" y="6155861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traits of your sign that don t sound like you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55344" y="1710334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traits of your sign that are similar for you.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72408" y="2464079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72408" y="3190132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72408" y="3894336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472408" y="4625126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472408" y="5342930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" name="AutoShape 32"/>
          <p:cNvSpPr/>
          <p:nvPr/>
        </p:nvSpPr>
        <p:spPr>
          <a:xfrm>
            <a:off x="740635" y="2722778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" name="AutoShape 33"/>
          <p:cNvSpPr/>
          <p:nvPr/>
        </p:nvSpPr>
        <p:spPr>
          <a:xfrm>
            <a:off x="740632" y="345359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AutoShape 34"/>
          <p:cNvSpPr/>
          <p:nvPr/>
        </p:nvSpPr>
        <p:spPr>
          <a:xfrm>
            <a:off x="740632" y="415779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5" name="AutoShape 35"/>
          <p:cNvSpPr/>
          <p:nvPr/>
        </p:nvSpPr>
        <p:spPr>
          <a:xfrm>
            <a:off x="740632" y="488858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" name="AutoShape 36"/>
          <p:cNvSpPr/>
          <p:nvPr/>
        </p:nvSpPr>
        <p:spPr>
          <a:xfrm>
            <a:off x="740632" y="560639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believe in astrology compatibility?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work with the energies of astrology?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look at astrology?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the mercury retrograde affect you?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does astrology influence your choices?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 would be better off without knowing about astrology?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qualities in yourself do you feel are magical?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learning to embrace your magic?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makes you unique from others with your sign?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signs do you get along with the best?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magic do you think your zodiac sign has?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signs do you tend to be most romantically attracted to?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Which magic ritual do you connect with the most?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some daily magic rituals you have?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ground yourself?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more comfortable in nature?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put bare feet on the earth?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the Earth s elements calm you?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use crystals for your spiritual rituals?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feel energies from crystals?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Which crystal is your favorite?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favorite crystals for manifesting.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use any other tools for manifesting?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tools do you use for meditation?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often do you use tarot with your meditation routine?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favorite tarot cards.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tarot routine?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pull tarot cards?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special gifts are you proud to have?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</a:path>
              </a:pathLst>
            </a:custGeom>
            <a:solidFill>
              <a:srgbClr val="32767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5 things that make you a magical being.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use tarot for most often?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used oracle cards in your routine?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oracle decks are you drawn to?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tarot benefited your life?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easy for you to analyze tarot cards?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alternate meanings for tarot cards?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tarot cards upset you when you get them?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tarot card to pull?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experience with using tarot.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inner magic and how it makes you feel.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strong of an intuition do you have?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strengthening your intuition?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you are most likely to listen to your inner voice?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are you less likely to listen to your inner voice?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learning to live your life with more magic?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living with more magic mean to you?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Workbook</a:t>
            </a:r>
          </a:p>
        </p:txBody>
      </p:sp>
      <p:sp>
        <p:nvSpPr>
          <p:cNvPr id="4" name="AutoShape 4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32767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lnTo>
                    <a:pt x="0" y="0"/>
                  </a:lnTo>
                </a:path>
              </a:pathLst>
            </a:custGeom>
            <a:solidFill>
              <a:srgbClr val="D9D9D9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consider manifesting to be magical?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successfully manifested?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Microsoft Office PowerPoint</Application>
  <PresentationFormat>Custom</PresentationFormat>
  <Paragraphs>209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Pacifico</vt:lpstr>
      <vt:lpstr>Calibri</vt:lpstr>
      <vt:lpstr>Arial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Inner Magic Workbook</dc:title>
  <cp:lastModifiedBy>Jenn Anne</cp:lastModifiedBy>
  <cp:revision>2</cp:revision>
  <dcterms:created xsi:type="dcterms:W3CDTF">2006-08-16T00:00:00Z</dcterms:created>
  <dcterms:modified xsi:type="dcterms:W3CDTF">2023-08-23T22:12:40Z</dcterms:modified>
  <dc:identifier>DAFsY7JvPPk</dc:identifier>
</cp:coreProperties>
</file>