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Pacifico" panose="00000500000000000000" pitchFamily="2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-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1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2104215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108440" y="335884"/>
            <a:ext cx="333962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0F5F2"/>
                </a:solidFill>
                <a:latin typeface="Pacifico"/>
              </a:rPr>
              <a:t>Journal</a:t>
            </a: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56000" y="2104215"/>
            <a:ext cx="6081632" cy="8096898"/>
            <a:chOff x="0" y="0"/>
            <a:chExt cx="3663950" cy="4878070"/>
          </a:xfrm>
        </p:grpSpPr>
        <p:sp>
          <p:nvSpPr>
            <p:cNvPr id="7" name="Freeform 7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117" r="-117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strong of an intuition do you have?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your favorite tarot card to pull?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Describe your experience with using tarot.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Write about your inner magic and how it makes you feel.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are you strengthening your intuition?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When you are most likely to listen to your inner voice?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When are you less likely to listen to your inner voice?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are you learning to live your life with more magic?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does living with more magic mean to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consider manifesting to be magical?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have you successfully manifested?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the most surprising things that manifested.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Which of these things came in a very unexpected way?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have you manifested that turned out exactly how you expected?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Make a list of what you want your specific person to say to you.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likely is it they will say this to you?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are you approaching your manifestation journey?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Which manifestation methods really call to you?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one manifestation method you have no interest in?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originally made you interested in manifesting?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does your ideal self spend a typical day?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state of consciousness are you in right now?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Who are you being?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do you think about when you hear the word magic?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fear manifestation won t happen for you?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feel positive and optimistic about manifestation?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the top 10 things you are manifesting right now.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Describe a manifesting scene you use often for your dream life.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daily manifesting rituals are in your routine?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one new ritual you can add to your routine?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ever manifest with the moon phases?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Describe your full moon ritual.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Describe your new moon ritual.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energy shifts do you feel with the full moon?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 you find magic in your everyday life?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energy shifts do you feel with the new moon?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use crystals during the moon phases?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your full moon ritual with crystals?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tarot cards remind you of the moon phases?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do you love about the full moon?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do you love about the new moon?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success have you seen with scripting?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Have you seen success with affirmations?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like robotically affirming?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many affirmations do you use at once?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kind of magic do you think you have inside you?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your method for using affirmations?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your favorite affirmations for manifesting.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challenges have you run into when using affirmations?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introduce new affirmations?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 the very first affirmation that manifested into your reality?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one affirmation you will never stop using?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Write a stream of consciousness that incorporates your affirmations.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 you go about setting intentions?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use divination tools for setting intentions?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 you use your journal for intentions?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qualities in yourself do you feel are magical?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your intentions when it comes to manifesting.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your zodiac sign?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know your moon, rising, and other signs?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feel closely connected to your zodiac sign?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the traits of your sign that are similar for you.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the traits of your sign that don t sound like you.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believe in astrology compatibility?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believe in astrology?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 you work with the energies of astrology?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look at astrology?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are you learning to embrace your magic?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Does the mercury retrograde affect you?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much does astrology influence your choices?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think you would be better off without knowing about astrology?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makes you unique from others with your sign?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signs do you get along with the best?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signs do you tend to be most romantically attracted to?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magic do you think your zodiac sign has?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are some daily magic rituals you have?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Which magic ritual do you connect with the most?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ground yourself?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5 things that make you a magical being.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feel more comfortable in nature?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 you feel when you put bare feet on the earth?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does the Earth s elements calm you?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use crystals for your spiritual rituals?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your favorite crystals for manifesting.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Which crystal is your favorite?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feel energies from crystals?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use any other tools for manifesting?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tools do you use for meditation?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use tarot with your meditation routine?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special gifts are you proud to have?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List your favorite tarot cards.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is your tarot routine?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often do you pull tarot cards?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do you use tarot for most often?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Have you used oracle cards in your routine?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Which oracle decks are you drawn to?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How has tarot benefited your life?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Is it easy for you to analyze tarot cards?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Do you have alternate meanings for tarot cards?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3"/>
          <p:cNvSpPr txBox="1"/>
          <p:nvPr/>
        </p:nvSpPr>
        <p:spPr>
          <a:xfrm>
            <a:off x="4704349" y="70837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76983" y="290862"/>
            <a:ext cx="3809069" cy="8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109">
                <a:solidFill>
                  <a:srgbClr val="21282D"/>
                </a:solidFill>
                <a:latin typeface="Pacifico"/>
              </a:rPr>
              <a:t>Journal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76931" y="3834008"/>
            <a:ext cx="622706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26" name="AutoShape 26"/>
          <p:cNvSpPr/>
          <p:nvPr/>
        </p:nvSpPr>
        <p:spPr>
          <a:xfrm>
            <a:off x="394314" y="1202088"/>
            <a:ext cx="6771373" cy="0"/>
          </a:xfrm>
          <a:prstGeom prst="line">
            <a:avLst/>
          </a:prstGeom>
          <a:ln w="133350" cap="flat">
            <a:solidFill>
              <a:srgbClr val="53619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94314" y="1725578"/>
            <a:ext cx="676365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What tarot cards upset you when you get them?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1540</Words>
  <Application>Microsoft Office PowerPoint</Application>
  <PresentationFormat>Custom</PresentationFormat>
  <Paragraphs>405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Pacifico</vt:lpstr>
      <vt:lpstr>Calibri</vt:lpstr>
      <vt:lpstr>Arial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Inner Magic Journal</dc:title>
  <cp:lastModifiedBy>Jenn Anne</cp:lastModifiedBy>
  <cp:revision>2</cp:revision>
  <dcterms:created xsi:type="dcterms:W3CDTF">2006-08-16T00:00:00Z</dcterms:created>
  <dcterms:modified xsi:type="dcterms:W3CDTF">2023-08-23T22:13:21Z</dcterms:modified>
  <dc:identifier>DAFsYs09z_s</dc:identifier>
</cp:coreProperties>
</file>