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342" r:id="rId3"/>
    <p:sldId id="343" r:id="rId4"/>
    <p:sldId id="344" r:id="rId5"/>
    <p:sldId id="345" r:id="rId6"/>
    <p:sldId id="347" r:id="rId7"/>
    <p:sldId id="346" r:id="rId8"/>
    <p:sldId id="348" r:id="rId9"/>
    <p:sldId id="349" r:id="rId10"/>
    <p:sldId id="350" r:id="rId11"/>
    <p:sldId id="351" r:id="rId12"/>
    <p:sldId id="352" r:id="rId13"/>
    <p:sldId id="353" r:id="rId14"/>
    <p:sldId id="354" r:id="rId15"/>
    <p:sldId id="355" r:id="rId16"/>
    <p:sldId id="356" r:id="rId17"/>
    <p:sldId id="357" r:id="rId18"/>
    <p:sldId id="358" r:id="rId19"/>
    <p:sldId id="359" r:id="rId20"/>
    <p:sldId id="360" r:id="rId21"/>
    <p:sldId id="361" r:id="rId22"/>
    <p:sldId id="362" r:id="rId23"/>
    <p:sldId id="363" r:id="rId24"/>
    <p:sldId id="364" r:id="rId25"/>
    <p:sldId id="365" r:id="rId26"/>
  </p:sldIdLst>
  <p:sldSz cx="7772400" cy="1005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F9127F-BC28-46A4-B5F9-49B09A495303}" v="171" dt="2021-08-27T15:18:39.1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4077" autoAdjust="0"/>
    <p:restoredTop sz="94660"/>
  </p:normalViewPr>
  <p:slideViewPr>
    <p:cSldViewPr snapToGrid="0">
      <p:cViewPr>
        <p:scale>
          <a:sx n="58" d="100"/>
          <a:sy n="58" d="100"/>
        </p:scale>
        <p:origin x="1382" y="91"/>
      </p:cViewPr>
      <p:guideLst/>
    </p:cSldViewPr>
  </p:slideViewPr>
  <p:notesTextViewPr>
    <p:cViewPr>
      <p:scale>
        <a:sx n="1" d="1"/>
        <a:sy n="1" d="1"/>
      </p:scale>
      <p:origin x="0" y="0"/>
    </p:cViewPr>
  </p:notesTextViewPr>
  <p:sorterViewPr>
    <p:cViewPr>
      <p:scale>
        <a:sx n="51" d="100"/>
        <a:sy n="51" d="100"/>
      </p:scale>
      <p:origin x="0" y="-643"/>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 Anne" userId="2e42e5b19939340a" providerId="LiveId" clId="{4CF9127F-BC28-46A4-B5F9-49B09A495303}"/>
    <pc:docChg chg="undo custSel addSld delSld modSld">
      <pc:chgData name="Jenn Anne" userId="2e42e5b19939340a" providerId="LiveId" clId="{4CF9127F-BC28-46A4-B5F9-49B09A495303}" dt="2021-08-27T15:19:13.017" v="2669" actId="47"/>
      <pc:docMkLst>
        <pc:docMk/>
      </pc:docMkLst>
      <pc:sldChg chg="add setBg">
        <pc:chgData name="Jenn Anne" userId="2e42e5b19939340a" providerId="LiveId" clId="{4CF9127F-BC28-46A4-B5F9-49B09A495303}" dt="2021-08-27T02:40:04.496" v="3"/>
        <pc:sldMkLst>
          <pc:docMk/>
          <pc:sldMk cId="1627629142" sldId="256"/>
        </pc:sldMkLst>
      </pc:sldChg>
      <pc:sldChg chg="del">
        <pc:chgData name="Jenn Anne" userId="2e42e5b19939340a" providerId="LiveId" clId="{4CF9127F-BC28-46A4-B5F9-49B09A495303}" dt="2021-08-27T15:19:07.424" v="2657" actId="47"/>
        <pc:sldMkLst>
          <pc:docMk/>
          <pc:sldMk cId="1762092958" sldId="257"/>
        </pc:sldMkLst>
      </pc:sldChg>
      <pc:sldChg chg="del">
        <pc:chgData name="Jenn Anne" userId="2e42e5b19939340a" providerId="LiveId" clId="{4CF9127F-BC28-46A4-B5F9-49B09A495303}" dt="2021-08-27T15:19:07.783" v="2658" actId="47"/>
        <pc:sldMkLst>
          <pc:docMk/>
          <pc:sldMk cId="2482531764" sldId="258"/>
        </pc:sldMkLst>
      </pc:sldChg>
      <pc:sldChg chg="del">
        <pc:chgData name="Jenn Anne" userId="2e42e5b19939340a" providerId="LiveId" clId="{4CF9127F-BC28-46A4-B5F9-49B09A495303}" dt="2021-08-27T02:40:17.613" v="4" actId="47"/>
        <pc:sldMkLst>
          <pc:docMk/>
          <pc:sldMk cId="3305375714" sldId="261"/>
        </pc:sldMkLst>
      </pc:sldChg>
      <pc:sldChg chg="del">
        <pc:chgData name="Jenn Anne" userId="2e42e5b19939340a" providerId="LiveId" clId="{4CF9127F-BC28-46A4-B5F9-49B09A495303}" dt="2021-08-27T15:19:08.158" v="2659" actId="47"/>
        <pc:sldMkLst>
          <pc:docMk/>
          <pc:sldMk cId="2201952742" sldId="262"/>
        </pc:sldMkLst>
      </pc:sldChg>
      <pc:sldChg chg="del">
        <pc:chgData name="Jenn Anne" userId="2e42e5b19939340a" providerId="LiveId" clId="{4CF9127F-BC28-46A4-B5F9-49B09A495303}" dt="2021-08-27T15:19:12.174" v="2667" actId="47"/>
        <pc:sldMkLst>
          <pc:docMk/>
          <pc:sldMk cId="811224840" sldId="268"/>
        </pc:sldMkLst>
      </pc:sldChg>
      <pc:sldChg chg="del">
        <pc:chgData name="Jenn Anne" userId="2e42e5b19939340a" providerId="LiveId" clId="{4CF9127F-BC28-46A4-B5F9-49B09A495303}" dt="2021-08-27T15:19:11.830" v="2666" actId="47"/>
        <pc:sldMkLst>
          <pc:docMk/>
          <pc:sldMk cId="2172130537" sldId="291"/>
        </pc:sldMkLst>
      </pc:sldChg>
      <pc:sldChg chg="del">
        <pc:chgData name="Jenn Anne" userId="2e42e5b19939340a" providerId="LiveId" clId="{4CF9127F-BC28-46A4-B5F9-49B09A495303}" dt="2021-08-27T15:19:07.033" v="2656" actId="47"/>
        <pc:sldMkLst>
          <pc:docMk/>
          <pc:sldMk cId="2240447716" sldId="298"/>
        </pc:sldMkLst>
      </pc:sldChg>
      <pc:sldChg chg="del">
        <pc:chgData name="Jenn Anne" userId="2e42e5b19939340a" providerId="LiveId" clId="{4CF9127F-BC28-46A4-B5F9-49B09A495303}" dt="2021-08-27T15:19:11.408" v="2665" actId="47"/>
        <pc:sldMkLst>
          <pc:docMk/>
          <pc:sldMk cId="2936707537" sldId="302"/>
        </pc:sldMkLst>
      </pc:sldChg>
      <pc:sldChg chg="del">
        <pc:chgData name="Jenn Anne" userId="2e42e5b19939340a" providerId="LiveId" clId="{4CF9127F-BC28-46A4-B5F9-49B09A495303}" dt="2021-08-27T15:19:08.518" v="2660" actId="47"/>
        <pc:sldMkLst>
          <pc:docMk/>
          <pc:sldMk cId="2480240388" sldId="304"/>
        </pc:sldMkLst>
      </pc:sldChg>
      <pc:sldChg chg="del">
        <pc:chgData name="Jenn Anne" userId="2e42e5b19939340a" providerId="LiveId" clId="{4CF9127F-BC28-46A4-B5F9-49B09A495303}" dt="2021-08-27T15:19:10.018" v="2664" actId="47"/>
        <pc:sldMkLst>
          <pc:docMk/>
          <pc:sldMk cId="4120263929" sldId="313"/>
        </pc:sldMkLst>
      </pc:sldChg>
      <pc:sldChg chg="del">
        <pc:chgData name="Jenn Anne" userId="2e42e5b19939340a" providerId="LiveId" clId="{4CF9127F-BC28-46A4-B5F9-49B09A495303}" dt="2021-08-27T15:19:08.893" v="2661" actId="47"/>
        <pc:sldMkLst>
          <pc:docMk/>
          <pc:sldMk cId="3170085510" sldId="324"/>
        </pc:sldMkLst>
      </pc:sldChg>
      <pc:sldChg chg="del">
        <pc:chgData name="Jenn Anne" userId="2e42e5b19939340a" providerId="LiveId" clId="{4CF9127F-BC28-46A4-B5F9-49B09A495303}" dt="2021-08-27T15:19:13.017" v="2669" actId="47"/>
        <pc:sldMkLst>
          <pc:docMk/>
          <pc:sldMk cId="822896943" sldId="330"/>
        </pc:sldMkLst>
      </pc:sldChg>
      <pc:sldChg chg="del">
        <pc:chgData name="Jenn Anne" userId="2e42e5b19939340a" providerId="LiveId" clId="{4CF9127F-BC28-46A4-B5F9-49B09A495303}" dt="2021-08-27T15:19:12.517" v="2668" actId="47"/>
        <pc:sldMkLst>
          <pc:docMk/>
          <pc:sldMk cId="906713027" sldId="331"/>
        </pc:sldMkLst>
      </pc:sldChg>
      <pc:sldChg chg="del">
        <pc:chgData name="Jenn Anne" userId="2e42e5b19939340a" providerId="LiveId" clId="{4CF9127F-BC28-46A4-B5F9-49B09A495303}" dt="2021-08-27T15:19:05.786" v="2653" actId="47"/>
        <pc:sldMkLst>
          <pc:docMk/>
          <pc:sldMk cId="3527450641" sldId="332"/>
        </pc:sldMkLst>
      </pc:sldChg>
      <pc:sldChg chg="del">
        <pc:chgData name="Jenn Anne" userId="2e42e5b19939340a" providerId="LiveId" clId="{4CF9127F-BC28-46A4-B5F9-49B09A495303}" dt="2021-08-27T15:19:06.674" v="2655" actId="47"/>
        <pc:sldMkLst>
          <pc:docMk/>
          <pc:sldMk cId="886467986" sldId="333"/>
        </pc:sldMkLst>
      </pc:sldChg>
      <pc:sldChg chg="del">
        <pc:chgData name="Jenn Anne" userId="2e42e5b19939340a" providerId="LiveId" clId="{4CF9127F-BC28-46A4-B5F9-49B09A495303}" dt="2021-08-27T15:19:09.283" v="2662" actId="47"/>
        <pc:sldMkLst>
          <pc:docMk/>
          <pc:sldMk cId="1560421334" sldId="334"/>
        </pc:sldMkLst>
      </pc:sldChg>
      <pc:sldChg chg="del">
        <pc:chgData name="Jenn Anne" userId="2e42e5b19939340a" providerId="LiveId" clId="{4CF9127F-BC28-46A4-B5F9-49B09A495303}" dt="2021-08-27T15:19:09.658" v="2663" actId="47"/>
        <pc:sldMkLst>
          <pc:docMk/>
          <pc:sldMk cId="3373658831" sldId="337"/>
        </pc:sldMkLst>
      </pc:sldChg>
      <pc:sldChg chg="del">
        <pc:chgData name="Jenn Anne" userId="2e42e5b19939340a" providerId="LiveId" clId="{4CF9127F-BC28-46A4-B5F9-49B09A495303}" dt="2021-08-27T15:19:06.227" v="2654" actId="47"/>
        <pc:sldMkLst>
          <pc:docMk/>
          <pc:sldMk cId="2826583358" sldId="340"/>
        </pc:sldMkLst>
      </pc:sldChg>
      <pc:sldChg chg="del">
        <pc:chgData name="Jenn Anne" userId="2e42e5b19939340a" providerId="LiveId" clId="{4CF9127F-BC28-46A4-B5F9-49B09A495303}" dt="2021-08-27T15:19:05.208" v="2652" actId="47"/>
        <pc:sldMkLst>
          <pc:docMk/>
          <pc:sldMk cId="2939860584" sldId="341"/>
        </pc:sldMkLst>
      </pc:sldChg>
      <pc:sldChg chg="addSp delSp modSp add mod">
        <pc:chgData name="Jenn Anne" userId="2e42e5b19939340a" providerId="LiveId" clId="{4CF9127F-BC28-46A4-B5F9-49B09A495303}" dt="2021-08-27T13:35:07.197" v="491" actId="207"/>
        <pc:sldMkLst>
          <pc:docMk/>
          <pc:sldMk cId="3285747771" sldId="342"/>
        </pc:sldMkLst>
        <pc:spChg chg="del mod">
          <ac:chgData name="Jenn Anne" userId="2e42e5b19939340a" providerId="LiveId" clId="{4CF9127F-BC28-46A4-B5F9-49B09A495303}" dt="2021-08-27T02:44:08.650" v="53" actId="478"/>
          <ac:spMkLst>
            <pc:docMk/>
            <pc:sldMk cId="3285747771" sldId="342"/>
            <ac:spMk id="2" creationId="{E1AE8FAD-9BEF-4DB1-B91F-2C657EFEEEEA}"/>
          </ac:spMkLst>
        </pc:spChg>
        <pc:spChg chg="add mod">
          <ac:chgData name="Jenn Anne" userId="2e42e5b19939340a" providerId="LiveId" clId="{4CF9127F-BC28-46A4-B5F9-49B09A495303}" dt="2021-08-27T02:43:14.030" v="16" actId="13822"/>
          <ac:spMkLst>
            <pc:docMk/>
            <pc:sldMk cId="3285747771" sldId="342"/>
            <ac:spMk id="4" creationId="{2C0E8710-97D2-44AD-9BA1-B8FAACF2A2CF}"/>
          </ac:spMkLst>
        </pc:spChg>
        <pc:spChg chg="add mod">
          <ac:chgData name="Jenn Anne" userId="2e42e5b19939340a" providerId="LiveId" clId="{4CF9127F-BC28-46A4-B5F9-49B09A495303}" dt="2021-08-27T02:43:54.070" v="51" actId="403"/>
          <ac:spMkLst>
            <pc:docMk/>
            <pc:sldMk cId="3285747771" sldId="342"/>
            <ac:spMk id="5" creationId="{60BF0E63-B1EC-414F-9DE6-3D42B0C8603F}"/>
          </ac:spMkLst>
        </pc:spChg>
        <pc:spChg chg="add mod">
          <ac:chgData name="Jenn Anne" userId="2e42e5b19939340a" providerId="LiveId" clId="{4CF9127F-BC28-46A4-B5F9-49B09A495303}" dt="2021-08-27T13:35:07.197" v="491" actId="207"/>
          <ac:spMkLst>
            <pc:docMk/>
            <pc:sldMk cId="3285747771" sldId="342"/>
            <ac:spMk id="6" creationId="{7C57EB36-5C17-4F3C-A9CE-037685D24EBC}"/>
          </ac:spMkLst>
        </pc:spChg>
        <pc:spChg chg="add mod">
          <ac:chgData name="Jenn Anne" userId="2e42e5b19939340a" providerId="LiveId" clId="{4CF9127F-BC28-46A4-B5F9-49B09A495303}" dt="2021-08-27T02:47:55.837" v="133" actId="1076"/>
          <ac:spMkLst>
            <pc:docMk/>
            <pc:sldMk cId="3285747771" sldId="342"/>
            <ac:spMk id="7" creationId="{05847A90-5945-46FB-A616-C797B0FC6938}"/>
          </ac:spMkLst>
        </pc:spChg>
        <pc:spChg chg="del mod">
          <ac:chgData name="Jenn Anne" userId="2e42e5b19939340a" providerId="LiveId" clId="{4CF9127F-BC28-46A4-B5F9-49B09A495303}" dt="2021-08-27T02:41:34.701" v="8" actId="478"/>
          <ac:spMkLst>
            <pc:docMk/>
            <pc:sldMk cId="3285747771" sldId="342"/>
            <ac:spMk id="10" creationId="{95987A26-7BE9-4FE9-9952-ADC201E1F07C}"/>
          </ac:spMkLst>
        </pc:spChg>
        <pc:spChg chg="del">
          <ac:chgData name="Jenn Anne" userId="2e42e5b19939340a" providerId="LiveId" clId="{4CF9127F-BC28-46A4-B5F9-49B09A495303}" dt="2021-08-27T02:41:37.724" v="9" actId="478"/>
          <ac:spMkLst>
            <pc:docMk/>
            <pc:sldMk cId="3285747771" sldId="342"/>
            <ac:spMk id="11" creationId="{0CC666A5-17CF-400F-806E-D761010131EF}"/>
          </ac:spMkLst>
        </pc:spChg>
        <pc:spChg chg="del">
          <ac:chgData name="Jenn Anne" userId="2e42e5b19939340a" providerId="LiveId" clId="{4CF9127F-BC28-46A4-B5F9-49B09A495303}" dt="2021-08-27T02:41:40.682" v="10" actId="478"/>
          <ac:spMkLst>
            <pc:docMk/>
            <pc:sldMk cId="3285747771" sldId="342"/>
            <ac:spMk id="12" creationId="{5F569EDF-8083-4107-80FD-1CCB40B36178}"/>
          </ac:spMkLst>
        </pc:spChg>
        <pc:spChg chg="del">
          <ac:chgData name="Jenn Anne" userId="2e42e5b19939340a" providerId="LiveId" clId="{4CF9127F-BC28-46A4-B5F9-49B09A495303}" dt="2021-08-27T02:41:37.724" v="9" actId="478"/>
          <ac:spMkLst>
            <pc:docMk/>
            <pc:sldMk cId="3285747771" sldId="342"/>
            <ac:spMk id="13" creationId="{7CBA20B1-ACE4-459F-BB29-D42DB15923E9}"/>
          </ac:spMkLst>
        </pc:spChg>
        <pc:spChg chg="del">
          <ac:chgData name="Jenn Anne" userId="2e42e5b19939340a" providerId="LiveId" clId="{4CF9127F-BC28-46A4-B5F9-49B09A495303}" dt="2021-08-27T02:41:37.724" v="9" actId="478"/>
          <ac:spMkLst>
            <pc:docMk/>
            <pc:sldMk cId="3285747771" sldId="342"/>
            <ac:spMk id="14" creationId="{A40FA509-91CF-4E8A-88D8-9CB4D2A3E2AC}"/>
          </ac:spMkLst>
        </pc:spChg>
        <pc:spChg chg="del">
          <ac:chgData name="Jenn Anne" userId="2e42e5b19939340a" providerId="LiveId" clId="{4CF9127F-BC28-46A4-B5F9-49B09A495303}" dt="2021-08-27T02:41:37.724" v="9" actId="478"/>
          <ac:spMkLst>
            <pc:docMk/>
            <pc:sldMk cId="3285747771" sldId="342"/>
            <ac:spMk id="15" creationId="{E75AE808-FFDE-446C-AB83-38AB92810835}"/>
          </ac:spMkLst>
        </pc:spChg>
        <pc:spChg chg="del">
          <ac:chgData name="Jenn Anne" userId="2e42e5b19939340a" providerId="LiveId" clId="{4CF9127F-BC28-46A4-B5F9-49B09A495303}" dt="2021-08-27T02:41:37.724" v="9" actId="478"/>
          <ac:spMkLst>
            <pc:docMk/>
            <pc:sldMk cId="3285747771" sldId="342"/>
            <ac:spMk id="16" creationId="{4D80D1F2-12CA-4BB9-B27D-72D7F7F5D317}"/>
          </ac:spMkLst>
        </pc:spChg>
        <pc:spChg chg="del">
          <ac:chgData name="Jenn Anne" userId="2e42e5b19939340a" providerId="LiveId" clId="{4CF9127F-BC28-46A4-B5F9-49B09A495303}" dt="2021-08-27T02:41:37.724" v="9" actId="478"/>
          <ac:spMkLst>
            <pc:docMk/>
            <pc:sldMk cId="3285747771" sldId="342"/>
            <ac:spMk id="17" creationId="{C51C7A34-E654-49F4-8199-D682C14094E9}"/>
          </ac:spMkLst>
        </pc:spChg>
        <pc:spChg chg="del">
          <ac:chgData name="Jenn Anne" userId="2e42e5b19939340a" providerId="LiveId" clId="{4CF9127F-BC28-46A4-B5F9-49B09A495303}" dt="2021-08-27T02:41:37.724" v="9" actId="478"/>
          <ac:spMkLst>
            <pc:docMk/>
            <pc:sldMk cId="3285747771" sldId="342"/>
            <ac:spMk id="18" creationId="{AE8917C7-3D03-4810-9020-62697D700907}"/>
          </ac:spMkLst>
        </pc:spChg>
        <pc:spChg chg="del">
          <ac:chgData name="Jenn Anne" userId="2e42e5b19939340a" providerId="LiveId" clId="{4CF9127F-BC28-46A4-B5F9-49B09A495303}" dt="2021-08-27T02:41:37.724" v="9" actId="478"/>
          <ac:spMkLst>
            <pc:docMk/>
            <pc:sldMk cId="3285747771" sldId="342"/>
            <ac:spMk id="19" creationId="{38BA2839-E237-4051-A542-020128597692}"/>
          </ac:spMkLst>
        </pc:spChg>
        <pc:spChg chg="del">
          <ac:chgData name="Jenn Anne" userId="2e42e5b19939340a" providerId="LiveId" clId="{4CF9127F-BC28-46A4-B5F9-49B09A495303}" dt="2021-08-27T02:41:37.724" v="9" actId="478"/>
          <ac:spMkLst>
            <pc:docMk/>
            <pc:sldMk cId="3285747771" sldId="342"/>
            <ac:spMk id="20" creationId="{CB012480-7658-433C-AE07-634F97789994}"/>
          </ac:spMkLst>
        </pc:spChg>
        <pc:spChg chg="del">
          <ac:chgData name="Jenn Anne" userId="2e42e5b19939340a" providerId="LiveId" clId="{4CF9127F-BC28-46A4-B5F9-49B09A495303}" dt="2021-08-27T02:41:37.724" v="9" actId="478"/>
          <ac:spMkLst>
            <pc:docMk/>
            <pc:sldMk cId="3285747771" sldId="342"/>
            <ac:spMk id="21" creationId="{755C4585-AF9C-471D-A36A-3EE7131B7B87}"/>
          </ac:spMkLst>
        </pc:spChg>
        <pc:spChg chg="del">
          <ac:chgData name="Jenn Anne" userId="2e42e5b19939340a" providerId="LiveId" clId="{4CF9127F-BC28-46A4-B5F9-49B09A495303}" dt="2021-08-27T02:41:37.724" v="9" actId="478"/>
          <ac:spMkLst>
            <pc:docMk/>
            <pc:sldMk cId="3285747771" sldId="342"/>
            <ac:spMk id="22" creationId="{C6594C81-D66C-429B-9535-FDF469485C65}"/>
          </ac:spMkLst>
        </pc:spChg>
        <pc:spChg chg="del">
          <ac:chgData name="Jenn Anne" userId="2e42e5b19939340a" providerId="LiveId" clId="{4CF9127F-BC28-46A4-B5F9-49B09A495303}" dt="2021-08-27T02:41:37.724" v="9" actId="478"/>
          <ac:spMkLst>
            <pc:docMk/>
            <pc:sldMk cId="3285747771" sldId="342"/>
            <ac:spMk id="23" creationId="{F7900ABE-054A-4572-8EA6-A7A576D6D5BC}"/>
          </ac:spMkLst>
        </pc:spChg>
        <pc:spChg chg="del">
          <ac:chgData name="Jenn Anne" userId="2e42e5b19939340a" providerId="LiveId" clId="{4CF9127F-BC28-46A4-B5F9-49B09A495303}" dt="2021-08-27T02:41:37.724" v="9" actId="478"/>
          <ac:spMkLst>
            <pc:docMk/>
            <pc:sldMk cId="3285747771" sldId="342"/>
            <ac:spMk id="24" creationId="{15B33904-B306-485D-9255-795C836550C4}"/>
          </ac:spMkLst>
        </pc:spChg>
        <pc:spChg chg="del">
          <ac:chgData name="Jenn Anne" userId="2e42e5b19939340a" providerId="LiveId" clId="{4CF9127F-BC28-46A4-B5F9-49B09A495303}" dt="2021-08-27T02:41:37.724" v="9" actId="478"/>
          <ac:spMkLst>
            <pc:docMk/>
            <pc:sldMk cId="3285747771" sldId="342"/>
            <ac:spMk id="25" creationId="{51F662B5-D789-4F3D-87F8-4C51653F1D11}"/>
          </ac:spMkLst>
        </pc:spChg>
        <pc:spChg chg="del">
          <ac:chgData name="Jenn Anne" userId="2e42e5b19939340a" providerId="LiveId" clId="{4CF9127F-BC28-46A4-B5F9-49B09A495303}" dt="2021-08-27T02:41:37.724" v="9" actId="478"/>
          <ac:spMkLst>
            <pc:docMk/>
            <pc:sldMk cId="3285747771" sldId="342"/>
            <ac:spMk id="26" creationId="{2DED430F-582A-4497-B115-05C6CE2B8C0F}"/>
          </ac:spMkLst>
        </pc:spChg>
        <pc:spChg chg="del">
          <ac:chgData name="Jenn Anne" userId="2e42e5b19939340a" providerId="LiveId" clId="{4CF9127F-BC28-46A4-B5F9-49B09A495303}" dt="2021-08-27T02:41:37.724" v="9" actId="478"/>
          <ac:spMkLst>
            <pc:docMk/>
            <pc:sldMk cId="3285747771" sldId="342"/>
            <ac:spMk id="27" creationId="{AB682473-BA40-4F2D-AAF3-7D8729942178}"/>
          </ac:spMkLst>
        </pc:spChg>
        <pc:spChg chg="del">
          <ac:chgData name="Jenn Anne" userId="2e42e5b19939340a" providerId="LiveId" clId="{4CF9127F-BC28-46A4-B5F9-49B09A495303}" dt="2021-08-27T02:41:37.724" v="9" actId="478"/>
          <ac:spMkLst>
            <pc:docMk/>
            <pc:sldMk cId="3285747771" sldId="342"/>
            <ac:spMk id="28" creationId="{92CF0EDE-1A44-4482-A911-32FE9ACD7C6B}"/>
          </ac:spMkLst>
        </pc:spChg>
        <pc:spChg chg="del">
          <ac:chgData name="Jenn Anne" userId="2e42e5b19939340a" providerId="LiveId" clId="{4CF9127F-BC28-46A4-B5F9-49B09A495303}" dt="2021-08-27T02:41:37.724" v="9" actId="478"/>
          <ac:spMkLst>
            <pc:docMk/>
            <pc:sldMk cId="3285747771" sldId="342"/>
            <ac:spMk id="29" creationId="{C02A5B2B-39A4-408A-BF9C-47649AFDEE26}"/>
          </ac:spMkLst>
        </pc:spChg>
        <pc:spChg chg="add mod">
          <ac:chgData name="Jenn Anne" userId="2e42e5b19939340a" providerId="LiveId" clId="{4CF9127F-BC28-46A4-B5F9-49B09A495303}" dt="2021-08-27T02:47:49.490" v="132" actId="1076"/>
          <ac:spMkLst>
            <pc:docMk/>
            <pc:sldMk cId="3285747771" sldId="342"/>
            <ac:spMk id="30" creationId="{776161E4-6BA4-422C-944B-BBB4F2ED4D4A}"/>
          </ac:spMkLst>
        </pc:spChg>
        <pc:spChg chg="add mod">
          <ac:chgData name="Jenn Anne" userId="2e42e5b19939340a" providerId="LiveId" clId="{4CF9127F-BC28-46A4-B5F9-49B09A495303}" dt="2021-08-27T02:47:39.392" v="130" actId="1076"/>
          <ac:spMkLst>
            <pc:docMk/>
            <pc:sldMk cId="3285747771" sldId="342"/>
            <ac:spMk id="39" creationId="{601ADBEE-6007-456E-BC2C-6CE5FBBEEEAA}"/>
          </ac:spMkLst>
        </pc:spChg>
        <pc:graphicFrameChg chg="del">
          <ac:chgData name="Jenn Anne" userId="2e42e5b19939340a" providerId="LiveId" clId="{4CF9127F-BC28-46A4-B5F9-49B09A495303}" dt="2021-08-27T02:42:46.316" v="13" actId="478"/>
          <ac:graphicFrameMkLst>
            <pc:docMk/>
            <pc:sldMk cId="3285747771" sldId="342"/>
            <ac:graphicFrameMk id="3" creationId="{5827A3B7-2088-4191-A81A-83B7B93B539B}"/>
          </ac:graphicFrameMkLst>
        </pc:graphicFrameChg>
        <pc:graphicFrameChg chg="del">
          <ac:chgData name="Jenn Anne" userId="2e42e5b19939340a" providerId="LiveId" clId="{4CF9127F-BC28-46A4-B5F9-49B09A495303}" dt="2021-08-27T02:41:53.708" v="12" actId="478"/>
          <ac:graphicFrameMkLst>
            <pc:docMk/>
            <pc:sldMk cId="3285747771" sldId="342"/>
            <ac:graphicFrameMk id="9" creationId="{8919C278-2A5A-44FB-8026-1E8749F67266}"/>
          </ac:graphicFrameMkLst>
        </pc:graphicFrameChg>
        <pc:cxnChg chg="del">
          <ac:chgData name="Jenn Anne" userId="2e42e5b19939340a" providerId="LiveId" clId="{4CF9127F-BC28-46A4-B5F9-49B09A495303}" dt="2021-08-27T02:41:37.724" v="9" actId="478"/>
          <ac:cxnSpMkLst>
            <pc:docMk/>
            <pc:sldMk cId="3285747771" sldId="342"/>
            <ac:cxnSpMk id="31" creationId="{99499A10-5AB0-4250-BF32-02D70AA2E3CE}"/>
          </ac:cxnSpMkLst>
        </pc:cxnChg>
        <pc:cxnChg chg="del">
          <ac:chgData name="Jenn Anne" userId="2e42e5b19939340a" providerId="LiveId" clId="{4CF9127F-BC28-46A4-B5F9-49B09A495303}" dt="2021-08-27T02:41:37.724" v="9" actId="478"/>
          <ac:cxnSpMkLst>
            <pc:docMk/>
            <pc:sldMk cId="3285747771" sldId="342"/>
            <ac:cxnSpMk id="32" creationId="{5AE56C22-0023-4D05-B545-E950EDFFDE98}"/>
          </ac:cxnSpMkLst>
        </pc:cxnChg>
        <pc:cxnChg chg="del">
          <ac:chgData name="Jenn Anne" userId="2e42e5b19939340a" providerId="LiveId" clId="{4CF9127F-BC28-46A4-B5F9-49B09A495303}" dt="2021-08-27T02:41:37.724" v="9" actId="478"/>
          <ac:cxnSpMkLst>
            <pc:docMk/>
            <pc:sldMk cId="3285747771" sldId="342"/>
            <ac:cxnSpMk id="33" creationId="{86492E3F-8527-4047-99B0-BCABF0EDD7CE}"/>
          </ac:cxnSpMkLst>
        </pc:cxnChg>
        <pc:cxnChg chg="del">
          <ac:chgData name="Jenn Anne" userId="2e42e5b19939340a" providerId="LiveId" clId="{4CF9127F-BC28-46A4-B5F9-49B09A495303}" dt="2021-08-27T02:41:37.724" v="9" actId="478"/>
          <ac:cxnSpMkLst>
            <pc:docMk/>
            <pc:sldMk cId="3285747771" sldId="342"/>
            <ac:cxnSpMk id="34" creationId="{89F84D40-4B58-4E5B-B798-571E7AE3C59E}"/>
          </ac:cxnSpMkLst>
        </pc:cxnChg>
        <pc:cxnChg chg="del">
          <ac:chgData name="Jenn Anne" userId="2e42e5b19939340a" providerId="LiveId" clId="{4CF9127F-BC28-46A4-B5F9-49B09A495303}" dt="2021-08-27T02:41:37.724" v="9" actId="478"/>
          <ac:cxnSpMkLst>
            <pc:docMk/>
            <pc:sldMk cId="3285747771" sldId="342"/>
            <ac:cxnSpMk id="35" creationId="{89466A3B-38C0-47BB-AF91-725DAF37279B}"/>
          </ac:cxnSpMkLst>
        </pc:cxnChg>
        <pc:cxnChg chg="del">
          <ac:chgData name="Jenn Anne" userId="2e42e5b19939340a" providerId="LiveId" clId="{4CF9127F-BC28-46A4-B5F9-49B09A495303}" dt="2021-08-27T02:41:37.724" v="9" actId="478"/>
          <ac:cxnSpMkLst>
            <pc:docMk/>
            <pc:sldMk cId="3285747771" sldId="342"/>
            <ac:cxnSpMk id="36" creationId="{E61EF1E8-2148-4EE2-9850-1D9F0D2BB52B}"/>
          </ac:cxnSpMkLst>
        </pc:cxnChg>
        <pc:cxnChg chg="del">
          <ac:chgData name="Jenn Anne" userId="2e42e5b19939340a" providerId="LiveId" clId="{4CF9127F-BC28-46A4-B5F9-49B09A495303}" dt="2021-08-27T02:41:37.724" v="9" actId="478"/>
          <ac:cxnSpMkLst>
            <pc:docMk/>
            <pc:sldMk cId="3285747771" sldId="342"/>
            <ac:cxnSpMk id="37" creationId="{006ECF07-B79F-4039-92B1-AD4BB295AADA}"/>
          </ac:cxnSpMkLst>
        </pc:cxnChg>
        <pc:cxnChg chg="del">
          <ac:chgData name="Jenn Anne" userId="2e42e5b19939340a" providerId="LiveId" clId="{4CF9127F-BC28-46A4-B5F9-49B09A495303}" dt="2021-08-27T02:41:37.724" v="9" actId="478"/>
          <ac:cxnSpMkLst>
            <pc:docMk/>
            <pc:sldMk cId="3285747771" sldId="342"/>
            <ac:cxnSpMk id="38" creationId="{57EFD9C4-4D7B-4B9E-A934-3171FE6C9914}"/>
          </ac:cxnSpMkLst>
        </pc:cxnChg>
      </pc:sldChg>
      <pc:sldChg chg="del">
        <pc:chgData name="Jenn Anne" userId="2e42e5b19939340a" providerId="LiveId" clId="{4CF9127F-BC28-46A4-B5F9-49B09A495303}" dt="2021-08-27T02:40:19.335" v="5" actId="47"/>
        <pc:sldMkLst>
          <pc:docMk/>
          <pc:sldMk cId="4266105136" sldId="342"/>
        </pc:sldMkLst>
      </pc:sldChg>
      <pc:sldChg chg="addSp delSp modSp add mod">
        <pc:chgData name="Jenn Anne" userId="2e42e5b19939340a" providerId="LiveId" clId="{4CF9127F-BC28-46A4-B5F9-49B09A495303}" dt="2021-08-27T03:09:32.993" v="235" actId="20577"/>
        <pc:sldMkLst>
          <pc:docMk/>
          <pc:sldMk cId="1921298180" sldId="343"/>
        </pc:sldMkLst>
        <pc:spChg chg="add mod">
          <ac:chgData name="Jenn Anne" userId="2e42e5b19939340a" providerId="LiveId" clId="{4CF9127F-BC28-46A4-B5F9-49B09A495303}" dt="2021-08-27T03:06:11.114" v="144" actId="1076"/>
          <ac:spMkLst>
            <pc:docMk/>
            <pc:sldMk cId="1921298180" sldId="343"/>
            <ac:spMk id="2" creationId="{5A7EC0E9-1824-4B67-A1D6-1037FF79FDB1}"/>
          </ac:spMkLst>
        </pc:spChg>
        <pc:spChg chg="add mod">
          <ac:chgData name="Jenn Anne" userId="2e42e5b19939340a" providerId="LiveId" clId="{4CF9127F-BC28-46A4-B5F9-49B09A495303}" dt="2021-08-27T03:06:57.775" v="152" actId="207"/>
          <ac:spMkLst>
            <pc:docMk/>
            <pc:sldMk cId="1921298180" sldId="343"/>
            <ac:spMk id="3" creationId="{A76AD3E5-E8C1-4D55-B29D-AA6760B268B8}"/>
          </ac:spMkLst>
        </pc:spChg>
        <pc:spChg chg="mod">
          <ac:chgData name="Jenn Anne" userId="2e42e5b19939340a" providerId="LiveId" clId="{4CF9127F-BC28-46A4-B5F9-49B09A495303}" dt="2021-08-27T03:09:32.993" v="235" actId="20577"/>
          <ac:spMkLst>
            <pc:docMk/>
            <pc:sldMk cId="1921298180" sldId="343"/>
            <ac:spMk id="5" creationId="{60BF0E63-B1EC-414F-9DE6-3D42B0C8603F}"/>
          </ac:spMkLst>
        </pc:spChg>
        <pc:spChg chg="del">
          <ac:chgData name="Jenn Anne" userId="2e42e5b19939340a" providerId="LiveId" clId="{4CF9127F-BC28-46A4-B5F9-49B09A495303}" dt="2021-08-27T03:04:53.187" v="137" actId="478"/>
          <ac:spMkLst>
            <pc:docMk/>
            <pc:sldMk cId="1921298180" sldId="343"/>
            <ac:spMk id="6" creationId="{7C57EB36-5C17-4F3C-A9CE-037685D24EBC}"/>
          </ac:spMkLst>
        </pc:spChg>
        <pc:spChg chg="del">
          <ac:chgData name="Jenn Anne" userId="2e42e5b19939340a" providerId="LiveId" clId="{4CF9127F-BC28-46A4-B5F9-49B09A495303}" dt="2021-08-27T03:04:49.175" v="136" actId="478"/>
          <ac:spMkLst>
            <pc:docMk/>
            <pc:sldMk cId="1921298180" sldId="343"/>
            <ac:spMk id="7" creationId="{05847A90-5945-46FB-A616-C797B0FC6938}"/>
          </ac:spMkLst>
        </pc:spChg>
        <pc:spChg chg="add mod">
          <ac:chgData name="Jenn Anne" userId="2e42e5b19939340a" providerId="LiveId" clId="{4CF9127F-BC28-46A4-B5F9-49B09A495303}" dt="2021-08-27T03:08:58.713" v="189" actId="207"/>
          <ac:spMkLst>
            <pc:docMk/>
            <pc:sldMk cId="1921298180" sldId="343"/>
            <ac:spMk id="9" creationId="{8E027824-3430-435C-9B3C-D6157C44F487}"/>
          </ac:spMkLst>
        </pc:spChg>
        <pc:spChg chg="add mod">
          <ac:chgData name="Jenn Anne" userId="2e42e5b19939340a" providerId="LiveId" clId="{4CF9127F-BC28-46A4-B5F9-49B09A495303}" dt="2021-08-27T03:06:17.094" v="146" actId="1076"/>
          <ac:spMkLst>
            <pc:docMk/>
            <pc:sldMk cId="1921298180" sldId="343"/>
            <ac:spMk id="10" creationId="{E67305B0-94CF-4726-B834-986E92D37C36}"/>
          </ac:spMkLst>
        </pc:spChg>
        <pc:spChg chg="add mod">
          <ac:chgData name="Jenn Anne" userId="2e42e5b19939340a" providerId="LiveId" clId="{4CF9127F-BC28-46A4-B5F9-49B09A495303}" dt="2021-08-27T03:06:22.776" v="148" actId="1076"/>
          <ac:spMkLst>
            <pc:docMk/>
            <pc:sldMk cId="1921298180" sldId="343"/>
            <ac:spMk id="11" creationId="{373860F7-3B16-4756-9046-42C77073575A}"/>
          </ac:spMkLst>
        </pc:spChg>
        <pc:spChg chg="add mod">
          <ac:chgData name="Jenn Anne" userId="2e42e5b19939340a" providerId="LiveId" clId="{4CF9127F-BC28-46A4-B5F9-49B09A495303}" dt="2021-08-27T03:07:05.393" v="154" actId="1076"/>
          <ac:spMkLst>
            <pc:docMk/>
            <pc:sldMk cId="1921298180" sldId="343"/>
            <ac:spMk id="13" creationId="{FC2FF13E-0CBB-4860-B43A-DF17A91FCB7A}"/>
          </ac:spMkLst>
        </pc:spChg>
        <pc:spChg chg="add mod">
          <ac:chgData name="Jenn Anne" userId="2e42e5b19939340a" providerId="LiveId" clId="{4CF9127F-BC28-46A4-B5F9-49B09A495303}" dt="2021-08-27T03:07:16.633" v="156" actId="1076"/>
          <ac:spMkLst>
            <pc:docMk/>
            <pc:sldMk cId="1921298180" sldId="343"/>
            <ac:spMk id="14" creationId="{CBF5A16F-6641-4E2D-AAA3-72460720E545}"/>
          </ac:spMkLst>
        </pc:spChg>
        <pc:spChg chg="add mod">
          <ac:chgData name="Jenn Anne" userId="2e42e5b19939340a" providerId="LiveId" clId="{4CF9127F-BC28-46A4-B5F9-49B09A495303}" dt="2021-08-27T03:08:45.125" v="188" actId="207"/>
          <ac:spMkLst>
            <pc:docMk/>
            <pc:sldMk cId="1921298180" sldId="343"/>
            <ac:spMk id="16" creationId="{B15F480F-E5CD-49D7-BB01-AB2354F44385}"/>
          </ac:spMkLst>
        </pc:spChg>
        <pc:spChg chg="add mod">
          <ac:chgData name="Jenn Anne" userId="2e42e5b19939340a" providerId="LiveId" clId="{4CF9127F-BC28-46A4-B5F9-49B09A495303}" dt="2021-08-27T03:09:02.825" v="190" actId="207"/>
          <ac:spMkLst>
            <pc:docMk/>
            <pc:sldMk cId="1921298180" sldId="343"/>
            <ac:spMk id="17" creationId="{342F24A4-DCB2-4A92-A1F6-2E4E0F44543A}"/>
          </ac:spMkLst>
        </pc:spChg>
        <pc:spChg chg="mod">
          <ac:chgData name="Jenn Anne" userId="2e42e5b19939340a" providerId="LiveId" clId="{4CF9127F-BC28-46A4-B5F9-49B09A495303}" dt="2021-08-27T03:05:15.213" v="140" actId="1076"/>
          <ac:spMkLst>
            <pc:docMk/>
            <pc:sldMk cId="1921298180" sldId="343"/>
            <ac:spMk id="30" creationId="{776161E4-6BA4-422C-944B-BBB4F2ED4D4A}"/>
          </ac:spMkLst>
        </pc:spChg>
        <pc:spChg chg="del">
          <ac:chgData name="Jenn Anne" userId="2e42e5b19939340a" providerId="LiveId" clId="{4CF9127F-BC28-46A4-B5F9-49B09A495303}" dt="2021-08-27T03:04:45.561" v="135" actId="478"/>
          <ac:spMkLst>
            <pc:docMk/>
            <pc:sldMk cId="1921298180" sldId="343"/>
            <ac:spMk id="39" creationId="{601ADBEE-6007-456E-BC2C-6CE5FBBEEEAA}"/>
          </ac:spMkLst>
        </pc:spChg>
      </pc:sldChg>
      <pc:sldChg chg="addSp delSp modSp add mod">
        <pc:chgData name="Jenn Anne" userId="2e42e5b19939340a" providerId="LiveId" clId="{4CF9127F-BC28-46A4-B5F9-49B09A495303}" dt="2021-08-27T13:31:34.999" v="407" actId="1076"/>
        <pc:sldMkLst>
          <pc:docMk/>
          <pc:sldMk cId="4096328973" sldId="344"/>
        </pc:sldMkLst>
        <pc:spChg chg="del">
          <ac:chgData name="Jenn Anne" userId="2e42e5b19939340a" providerId="LiveId" clId="{4CF9127F-BC28-46A4-B5F9-49B09A495303}" dt="2021-08-27T13:27:19.105" v="237" actId="478"/>
          <ac:spMkLst>
            <pc:docMk/>
            <pc:sldMk cId="4096328973" sldId="344"/>
            <ac:spMk id="2" creationId="{5A7EC0E9-1824-4B67-A1D6-1037FF79FDB1}"/>
          </ac:spMkLst>
        </pc:spChg>
        <pc:spChg chg="del">
          <ac:chgData name="Jenn Anne" userId="2e42e5b19939340a" providerId="LiveId" clId="{4CF9127F-BC28-46A4-B5F9-49B09A495303}" dt="2021-08-27T13:27:19.105" v="237" actId="478"/>
          <ac:spMkLst>
            <pc:docMk/>
            <pc:sldMk cId="4096328973" sldId="344"/>
            <ac:spMk id="3" creationId="{A76AD3E5-E8C1-4D55-B29D-AA6760B268B8}"/>
          </ac:spMkLst>
        </pc:spChg>
        <pc:spChg chg="mod">
          <ac:chgData name="Jenn Anne" userId="2e42e5b19939340a" providerId="LiveId" clId="{4CF9127F-BC28-46A4-B5F9-49B09A495303}" dt="2021-08-27T13:27:36.123" v="257" actId="20577"/>
          <ac:spMkLst>
            <pc:docMk/>
            <pc:sldMk cId="4096328973" sldId="344"/>
            <ac:spMk id="5" creationId="{60BF0E63-B1EC-414F-9DE6-3D42B0C8603F}"/>
          </ac:spMkLst>
        </pc:spChg>
        <pc:spChg chg="add mod">
          <ac:chgData name="Jenn Anne" userId="2e42e5b19939340a" providerId="LiveId" clId="{4CF9127F-BC28-46A4-B5F9-49B09A495303}" dt="2021-08-27T13:29:54.281" v="271" actId="14100"/>
          <ac:spMkLst>
            <pc:docMk/>
            <pc:sldMk cId="4096328973" sldId="344"/>
            <ac:spMk id="6" creationId="{12FF8BD5-34A9-4967-9FFD-88C5975502F1}"/>
          </ac:spMkLst>
        </pc:spChg>
        <pc:spChg chg="add mod">
          <ac:chgData name="Jenn Anne" userId="2e42e5b19939340a" providerId="LiveId" clId="{4CF9127F-BC28-46A4-B5F9-49B09A495303}" dt="2021-08-27T13:30:42.906" v="312" actId="1076"/>
          <ac:spMkLst>
            <pc:docMk/>
            <pc:sldMk cId="4096328973" sldId="344"/>
            <ac:spMk id="7" creationId="{FB464BE2-C454-44FF-A11F-53592119C4E6}"/>
          </ac:spMkLst>
        </pc:spChg>
        <pc:spChg chg="del">
          <ac:chgData name="Jenn Anne" userId="2e42e5b19939340a" providerId="LiveId" clId="{4CF9127F-BC28-46A4-B5F9-49B09A495303}" dt="2021-08-27T13:27:19.105" v="237" actId="478"/>
          <ac:spMkLst>
            <pc:docMk/>
            <pc:sldMk cId="4096328973" sldId="344"/>
            <ac:spMk id="9" creationId="{8E027824-3430-435C-9B3C-D6157C44F487}"/>
          </ac:spMkLst>
        </pc:spChg>
        <pc:spChg chg="del">
          <ac:chgData name="Jenn Anne" userId="2e42e5b19939340a" providerId="LiveId" clId="{4CF9127F-BC28-46A4-B5F9-49B09A495303}" dt="2021-08-27T13:27:19.105" v="237" actId="478"/>
          <ac:spMkLst>
            <pc:docMk/>
            <pc:sldMk cId="4096328973" sldId="344"/>
            <ac:spMk id="10" creationId="{E67305B0-94CF-4726-B834-986E92D37C36}"/>
          </ac:spMkLst>
        </pc:spChg>
        <pc:spChg chg="del">
          <ac:chgData name="Jenn Anne" userId="2e42e5b19939340a" providerId="LiveId" clId="{4CF9127F-BC28-46A4-B5F9-49B09A495303}" dt="2021-08-27T13:27:19.105" v="237" actId="478"/>
          <ac:spMkLst>
            <pc:docMk/>
            <pc:sldMk cId="4096328973" sldId="344"/>
            <ac:spMk id="11" creationId="{373860F7-3B16-4756-9046-42C77073575A}"/>
          </ac:spMkLst>
        </pc:spChg>
        <pc:spChg chg="del">
          <ac:chgData name="Jenn Anne" userId="2e42e5b19939340a" providerId="LiveId" clId="{4CF9127F-BC28-46A4-B5F9-49B09A495303}" dt="2021-08-27T13:27:19.105" v="237" actId="478"/>
          <ac:spMkLst>
            <pc:docMk/>
            <pc:sldMk cId="4096328973" sldId="344"/>
            <ac:spMk id="13" creationId="{FC2FF13E-0CBB-4860-B43A-DF17A91FCB7A}"/>
          </ac:spMkLst>
        </pc:spChg>
        <pc:spChg chg="del">
          <ac:chgData name="Jenn Anne" userId="2e42e5b19939340a" providerId="LiveId" clId="{4CF9127F-BC28-46A4-B5F9-49B09A495303}" dt="2021-08-27T13:27:19.105" v="237" actId="478"/>
          <ac:spMkLst>
            <pc:docMk/>
            <pc:sldMk cId="4096328973" sldId="344"/>
            <ac:spMk id="14" creationId="{CBF5A16F-6641-4E2D-AAA3-72460720E545}"/>
          </ac:spMkLst>
        </pc:spChg>
        <pc:spChg chg="del">
          <ac:chgData name="Jenn Anne" userId="2e42e5b19939340a" providerId="LiveId" clId="{4CF9127F-BC28-46A4-B5F9-49B09A495303}" dt="2021-08-27T13:27:19.105" v="237" actId="478"/>
          <ac:spMkLst>
            <pc:docMk/>
            <pc:sldMk cId="4096328973" sldId="344"/>
            <ac:spMk id="16" creationId="{B15F480F-E5CD-49D7-BB01-AB2354F44385}"/>
          </ac:spMkLst>
        </pc:spChg>
        <pc:spChg chg="del">
          <ac:chgData name="Jenn Anne" userId="2e42e5b19939340a" providerId="LiveId" clId="{4CF9127F-BC28-46A4-B5F9-49B09A495303}" dt="2021-08-27T13:27:19.105" v="237" actId="478"/>
          <ac:spMkLst>
            <pc:docMk/>
            <pc:sldMk cId="4096328973" sldId="344"/>
            <ac:spMk id="17" creationId="{342F24A4-DCB2-4A92-A1F6-2E4E0F44543A}"/>
          </ac:spMkLst>
        </pc:spChg>
        <pc:spChg chg="add mod">
          <ac:chgData name="Jenn Anne" userId="2e42e5b19939340a" providerId="LiveId" clId="{4CF9127F-BC28-46A4-B5F9-49B09A495303}" dt="2021-08-27T13:30:06.463" v="274" actId="14100"/>
          <ac:spMkLst>
            <pc:docMk/>
            <pc:sldMk cId="4096328973" sldId="344"/>
            <ac:spMk id="18" creationId="{EC2A25E6-6B64-493C-AE0D-9CB8CFEC2EE2}"/>
          </ac:spMkLst>
        </pc:spChg>
        <pc:spChg chg="add mod">
          <ac:chgData name="Jenn Anne" userId="2e42e5b19939340a" providerId="LiveId" clId="{4CF9127F-BC28-46A4-B5F9-49B09A495303}" dt="2021-08-27T13:29:58.901" v="272" actId="14100"/>
          <ac:spMkLst>
            <pc:docMk/>
            <pc:sldMk cId="4096328973" sldId="344"/>
            <ac:spMk id="19" creationId="{A1189827-2829-4BFE-AA4F-00172691596A}"/>
          </ac:spMkLst>
        </pc:spChg>
        <pc:spChg chg="add mod">
          <ac:chgData name="Jenn Anne" userId="2e42e5b19939340a" providerId="LiveId" clId="{4CF9127F-BC28-46A4-B5F9-49B09A495303}" dt="2021-08-27T13:30:02.535" v="273" actId="14100"/>
          <ac:spMkLst>
            <pc:docMk/>
            <pc:sldMk cId="4096328973" sldId="344"/>
            <ac:spMk id="20" creationId="{CBE44556-C95D-4175-8E06-FFCF214470CA}"/>
          </ac:spMkLst>
        </pc:spChg>
        <pc:spChg chg="add mod">
          <ac:chgData name="Jenn Anne" userId="2e42e5b19939340a" providerId="LiveId" clId="{4CF9127F-BC28-46A4-B5F9-49B09A495303}" dt="2021-08-27T13:31:09.476" v="347" actId="20577"/>
          <ac:spMkLst>
            <pc:docMk/>
            <pc:sldMk cId="4096328973" sldId="344"/>
            <ac:spMk id="21" creationId="{25718814-01F1-411E-BCF0-79A7FE6BA920}"/>
          </ac:spMkLst>
        </pc:spChg>
        <pc:spChg chg="add mod">
          <ac:chgData name="Jenn Anne" userId="2e42e5b19939340a" providerId="LiveId" clId="{4CF9127F-BC28-46A4-B5F9-49B09A495303}" dt="2021-08-27T13:31:21.744" v="377" actId="1076"/>
          <ac:spMkLst>
            <pc:docMk/>
            <pc:sldMk cId="4096328973" sldId="344"/>
            <ac:spMk id="22" creationId="{7B921CE1-2EF0-4EC3-B0C2-95861C50AFE5}"/>
          </ac:spMkLst>
        </pc:spChg>
        <pc:spChg chg="add mod">
          <ac:chgData name="Jenn Anne" userId="2e42e5b19939340a" providerId="LiveId" clId="{4CF9127F-BC28-46A4-B5F9-49B09A495303}" dt="2021-08-27T13:31:34.999" v="407" actId="1076"/>
          <ac:spMkLst>
            <pc:docMk/>
            <pc:sldMk cId="4096328973" sldId="344"/>
            <ac:spMk id="23" creationId="{461148B0-75C7-4CFC-8FF7-2312AC16C87C}"/>
          </ac:spMkLst>
        </pc:spChg>
        <pc:spChg chg="mod">
          <ac:chgData name="Jenn Anne" userId="2e42e5b19939340a" providerId="LiveId" clId="{4CF9127F-BC28-46A4-B5F9-49B09A495303}" dt="2021-08-27T13:27:46.666" v="259" actId="2711"/>
          <ac:spMkLst>
            <pc:docMk/>
            <pc:sldMk cId="4096328973" sldId="344"/>
            <ac:spMk id="30" creationId="{776161E4-6BA4-422C-944B-BBB4F2ED4D4A}"/>
          </ac:spMkLst>
        </pc:spChg>
      </pc:sldChg>
      <pc:sldChg chg="addSp delSp modSp add mod">
        <pc:chgData name="Jenn Anne" userId="2e42e5b19939340a" providerId="LiveId" clId="{4CF9127F-BC28-46A4-B5F9-49B09A495303}" dt="2021-08-27T13:49:27.571" v="775" actId="20577"/>
        <pc:sldMkLst>
          <pc:docMk/>
          <pc:sldMk cId="2908265566" sldId="345"/>
        </pc:sldMkLst>
        <pc:spChg chg="add mod">
          <ac:chgData name="Jenn Anne" userId="2e42e5b19939340a" providerId="LiveId" clId="{4CF9127F-BC28-46A4-B5F9-49B09A495303}" dt="2021-08-27T13:37:13.723" v="502" actId="14100"/>
          <ac:spMkLst>
            <pc:docMk/>
            <pc:sldMk cId="2908265566" sldId="345"/>
            <ac:spMk id="2" creationId="{1396352E-2DA0-437E-9D77-B82EF15F7818}"/>
          </ac:spMkLst>
        </pc:spChg>
        <pc:spChg chg="add mod">
          <ac:chgData name="Jenn Anne" userId="2e42e5b19939340a" providerId="LiveId" clId="{4CF9127F-BC28-46A4-B5F9-49B09A495303}" dt="2021-08-27T13:40:55.811" v="545" actId="403"/>
          <ac:spMkLst>
            <pc:docMk/>
            <pc:sldMk cId="2908265566" sldId="345"/>
            <ac:spMk id="3" creationId="{A40453F1-3470-4E3B-BF5E-554CC669B194}"/>
          </ac:spMkLst>
        </pc:spChg>
        <pc:spChg chg="mod">
          <ac:chgData name="Jenn Anne" userId="2e42e5b19939340a" providerId="LiveId" clId="{4CF9127F-BC28-46A4-B5F9-49B09A495303}" dt="2021-08-27T13:31:55.790" v="428" actId="20577"/>
          <ac:spMkLst>
            <pc:docMk/>
            <pc:sldMk cId="2908265566" sldId="345"/>
            <ac:spMk id="5" creationId="{60BF0E63-B1EC-414F-9DE6-3D42B0C8603F}"/>
          </ac:spMkLst>
        </pc:spChg>
        <pc:spChg chg="del">
          <ac:chgData name="Jenn Anne" userId="2e42e5b19939340a" providerId="LiveId" clId="{4CF9127F-BC28-46A4-B5F9-49B09A495303}" dt="2021-08-27T13:32:12.200" v="471" actId="478"/>
          <ac:spMkLst>
            <pc:docMk/>
            <pc:sldMk cId="2908265566" sldId="345"/>
            <ac:spMk id="6" creationId="{12FF8BD5-34A9-4967-9FFD-88C5975502F1}"/>
          </ac:spMkLst>
        </pc:spChg>
        <pc:spChg chg="del">
          <ac:chgData name="Jenn Anne" userId="2e42e5b19939340a" providerId="LiveId" clId="{4CF9127F-BC28-46A4-B5F9-49B09A495303}" dt="2021-08-27T13:32:12.200" v="471" actId="478"/>
          <ac:spMkLst>
            <pc:docMk/>
            <pc:sldMk cId="2908265566" sldId="345"/>
            <ac:spMk id="7" creationId="{FB464BE2-C454-44FF-A11F-53592119C4E6}"/>
          </ac:spMkLst>
        </pc:spChg>
        <pc:spChg chg="add mod">
          <ac:chgData name="Jenn Anne" userId="2e42e5b19939340a" providerId="LiveId" clId="{4CF9127F-BC28-46A4-B5F9-49B09A495303}" dt="2021-08-27T13:42:35.526" v="567" actId="1076"/>
          <ac:spMkLst>
            <pc:docMk/>
            <pc:sldMk cId="2908265566" sldId="345"/>
            <ac:spMk id="9" creationId="{CB0E88F6-65D1-4468-AC08-717825BC9AB6}"/>
          </ac:spMkLst>
        </pc:spChg>
        <pc:spChg chg="add del mod">
          <ac:chgData name="Jenn Anne" userId="2e42e5b19939340a" providerId="LiveId" clId="{4CF9127F-BC28-46A4-B5F9-49B09A495303}" dt="2021-08-27T13:36:09.793" v="495" actId="478"/>
          <ac:spMkLst>
            <pc:docMk/>
            <pc:sldMk cId="2908265566" sldId="345"/>
            <ac:spMk id="14" creationId="{5D5F967C-4655-4B74-9DB1-2FBA58271267}"/>
          </ac:spMkLst>
        </pc:spChg>
        <pc:spChg chg="add del mod">
          <ac:chgData name="Jenn Anne" userId="2e42e5b19939340a" providerId="LiveId" clId="{4CF9127F-BC28-46A4-B5F9-49B09A495303}" dt="2021-08-27T13:36:09.793" v="495" actId="478"/>
          <ac:spMkLst>
            <pc:docMk/>
            <pc:sldMk cId="2908265566" sldId="345"/>
            <ac:spMk id="15" creationId="{DEDBCBB6-BF8B-490A-821B-4D0874216A00}"/>
          </ac:spMkLst>
        </pc:spChg>
        <pc:spChg chg="add del mod">
          <ac:chgData name="Jenn Anne" userId="2e42e5b19939340a" providerId="LiveId" clId="{4CF9127F-BC28-46A4-B5F9-49B09A495303}" dt="2021-08-27T13:36:09.793" v="495" actId="478"/>
          <ac:spMkLst>
            <pc:docMk/>
            <pc:sldMk cId="2908265566" sldId="345"/>
            <ac:spMk id="16" creationId="{120359FA-AE17-4624-B6AA-EA14D64D7B2F}"/>
          </ac:spMkLst>
        </pc:spChg>
        <pc:spChg chg="add del mod">
          <ac:chgData name="Jenn Anne" userId="2e42e5b19939340a" providerId="LiveId" clId="{4CF9127F-BC28-46A4-B5F9-49B09A495303}" dt="2021-08-27T13:36:09.793" v="495" actId="478"/>
          <ac:spMkLst>
            <pc:docMk/>
            <pc:sldMk cId="2908265566" sldId="345"/>
            <ac:spMk id="17" creationId="{C3797FED-2A28-409E-8708-9FFBB382A3AD}"/>
          </ac:spMkLst>
        </pc:spChg>
        <pc:spChg chg="del">
          <ac:chgData name="Jenn Anne" userId="2e42e5b19939340a" providerId="LiveId" clId="{4CF9127F-BC28-46A4-B5F9-49B09A495303}" dt="2021-08-27T13:32:12.200" v="471" actId="478"/>
          <ac:spMkLst>
            <pc:docMk/>
            <pc:sldMk cId="2908265566" sldId="345"/>
            <ac:spMk id="18" creationId="{EC2A25E6-6B64-493C-AE0D-9CB8CFEC2EE2}"/>
          </ac:spMkLst>
        </pc:spChg>
        <pc:spChg chg="del">
          <ac:chgData name="Jenn Anne" userId="2e42e5b19939340a" providerId="LiveId" clId="{4CF9127F-BC28-46A4-B5F9-49B09A495303}" dt="2021-08-27T13:32:12.200" v="471" actId="478"/>
          <ac:spMkLst>
            <pc:docMk/>
            <pc:sldMk cId="2908265566" sldId="345"/>
            <ac:spMk id="19" creationId="{A1189827-2829-4BFE-AA4F-00172691596A}"/>
          </ac:spMkLst>
        </pc:spChg>
        <pc:spChg chg="del">
          <ac:chgData name="Jenn Anne" userId="2e42e5b19939340a" providerId="LiveId" clId="{4CF9127F-BC28-46A4-B5F9-49B09A495303}" dt="2021-08-27T13:32:12.200" v="471" actId="478"/>
          <ac:spMkLst>
            <pc:docMk/>
            <pc:sldMk cId="2908265566" sldId="345"/>
            <ac:spMk id="20" creationId="{CBE44556-C95D-4175-8E06-FFCF214470CA}"/>
          </ac:spMkLst>
        </pc:spChg>
        <pc:spChg chg="del">
          <ac:chgData name="Jenn Anne" userId="2e42e5b19939340a" providerId="LiveId" clId="{4CF9127F-BC28-46A4-B5F9-49B09A495303}" dt="2021-08-27T13:32:12.200" v="471" actId="478"/>
          <ac:spMkLst>
            <pc:docMk/>
            <pc:sldMk cId="2908265566" sldId="345"/>
            <ac:spMk id="21" creationId="{25718814-01F1-411E-BCF0-79A7FE6BA920}"/>
          </ac:spMkLst>
        </pc:spChg>
        <pc:spChg chg="del">
          <ac:chgData name="Jenn Anne" userId="2e42e5b19939340a" providerId="LiveId" clId="{4CF9127F-BC28-46A4-B5F9-49B09A495303}" dt="2021-08-27T13:32:12.200" v="471" actId="478"/>
          <ac:spMkLst>
            <pc:docMk/>
            <pc:sldMk cId="2908265566" sldId="345"/>
            <ac:spMk id="22" creationId="{7B921CE1-2EF0-4EC3-B0C2-95861C50AFE5}"/>
          </ac:spMkLst>
        </pc:spChg>
        <pc:spChg chg="del">
          <ac:chgData name="Jenn Anne" userId="2e42e5b19939340a" providerId="LiveId" clId="{4CF9127F-BC28-46A4-B5F9-49B09A495303}" dt="2021-08-27T13:32:12.200" v="471" actId="478"/>
          <ac:spMkLst>
            <pc:docMk/>
            <pc:sldMk cId="2908265566" sldId="345"/>
            <ac:spMk id="23" creationId="{461148B0-75C7-4CFC-8FF7-2312AC16C87C}"/>
          </ac:spMkLst>
        </pc:spChg>
        <pc:spChg chg="add del mod">
          <ac:chgData name="Jenn Anne" userId="2e42e5b19939340a" providerId="LiveId" clId="{4CF9127F-BC28-46A4-B5F9-49B09A495303}" dt="2021-08-27T13:36:09.793" v="495" actId="478"/>
          <ac:spMkLst>
            <pc:docMk/>
            <pc:sldMk cId="2908265566" sldId="345"/>
            <ac:spMk id="24" creationId="{E036C952-FBC5-42E6-AB7C-F5E86F3BFE9E}"/>
          </ac:spMkLst>
        </pc:spChg>
        <pc:spChg chg="add mod">
          <ac:chgData name="Jenn Anne" userId="2e42e5b19939340a" providerId="LiveId" clId="{4CF9127F-BC28-46A4-B5F9-49B09A495303}" dt="2021-08-27T13:40:14.215" v="532" actId="408"/>
          <ac:spMkLst>
            <pc:docMk/>
            <pc:sldMk cId="2908265566" sldId="345"/>
            <ac:spMk id="25" creationId="{BAF4F98C-D3A2-4554-9EA3-5E6A9A017E86}"/>
          </ac:spMkLst>
        </pc:spChg>
        <pc:spChg chg="add mod">
          <ac:chgData name="Jenn Anne" userId="2e42e5b19939340a" providerId="LiveId" clId="{4CF9127F-BC28-46A4-B5F9-49B09A495303}" dt="2021-08-27T13:39:45.636" v="525" actId="1076"/>
          <ac:spMkLst>
            <pc:docMk/>
            <pc:sldMk cId="2908265566" sldId="345"/>
            <ac:spMk id="26" creationId="{CC7B4666-1A6E-492A-9AA6-8B2D54B5B198}"/>
          </ac:spMkLst>
        </pc:spChg>
        <pc:spChg chg="add mod">
          <ac:chgData name="Jenn Anne" userId="2e42e5b19939340a" providerId="LiveId" clId="{4CF9127F-BC28-46A4-B5F9-49B09A495303}" dt="2021-08-27T13:40:14.215" v="532" actId="408"/>
          <ac:spMkLst>
            <pc:docMk/>
            <pc:sldMk cId="2908265566" sldId="345"/>
            <ac:spMk id="27" creationId="{02243578-B944-45D1-80B4-5DA7A62861FF}"/>
          </ac:spMkLst>
        </pc:spChg>
        <pc:spChg chg="add mod">
          <ac:chgData name="Jenn Anne" userId="2e42e5b19939340a" providerId="LiveId" clId="{4CF9127F-BC28-46A4-B5F9-49B09A495303}" dt="2021-08-27T13:40:14.215" v="532" actId="408"/>
          <ac:spMkLst>
            <pc:docMk/>
            <pc:sldMk cId="2908265566" sldId="345"/>
            <ac:spMk id="28" creationId="{EC23C29C-DB0C-4B22-B2F7-21330DD88886}"/>
          </ac:spMkLst>
        </pc:spChg>
        <pc:spChg chg="add mod">
          <ac:chgData name="Jenn Anne" userId="2e42e5b19939340a" providerId="LiveId" clId="{4CF9127F-BC28-46A4-B5F9-49B09A495303}" dt="2021-08-27T13:40:14.215" v="532" actId="408"/>
          <ac:spMkLst>
            <pc:docMk/>
            <pc:sldMk cId="2908265566" sldId="345"/>
            <ac:spMk id="29" creationId="{6AD82D1A-6E04-476E-9FC9-0EB99DE6B656}"/>
          </ac:spMkLst>
        </pc:spChg>
        <pc:spChg chg="mod">
          <ac:chgData name="Jenn Anne" userId="2e42e5b19939340a" providerId="LiveId" clId="{4CF9127F-BC28-46A4-B5F9-49B09A495303}" dt="2021-08-27T13:32:04.722" v="470" actId="20577"/>
          <ac:spMkLst>
            <pc:docMk/>
            <pc:sldMk cId="2908265566" sldId="345"/>
            <ac:spMk id="30" creationId="{776161E4-6BA4-422C-944B-BBB4F2ED4D4A}"/>
          </ac:spMkLst>
        </pc:spChg>
        <pc:spChg chg="add mod">
          <ac:chgData name="Jenn Anne" userId="2e42e5b19939340a" providerId="LiveId" clId="{4CF9127F-BC28-46A4-B5F9-49B09A495303}" dt="2021-08-27T13:40:14.215" v="532" actId="408"/>
          <ac:spMkLst>
            <pc:docMk/>
            <pc:sldMk cId="2908265566" sldId="345"/>
            <ac:spMk id="31" creationId="{F0E00D6B-460E-4CF1-BE72-97617AE9FB6F}"/>
          </ac:spMkLst>
        </pc:spChg>
        <pc:spChg chg="add mod">
          <ac:chgData name="Jenn Anne" userId="2e42e5b19939340a" providerId="LiveId" clId="{4CF9127F-BC28-46A4-B5F9-49B09A495303}" dt="2021-08-27T13:40:02.448" v="531" actId="1076"/>
          <ac:spMkLst>
            <pc:docMk/>
            <pc:sldMk cId="2908265566" sldId="345"/>
            <ac:spMk id="32" creationId="{36BCE832-8B07-4919-8C2F-9886CEBC35BE}"/>
          </ac:spMkLst>
        </pc:spChg>
        <pc:spChg chg="add del mod">
          <ac:chgData name="Jenn Anne" userId="2e42e5b19939340a" providerId="LiveId" clId="{4CF9127F-BC28-46A4-B5F9-49B09A495303}" dt="2021-08-27T13:41:31.519" v="553" actId="478"/>
          <ac:spMkLst>
            <pc:docMk/>
            <pc:sldMk cId="2908265566" sldId="345"/>
            <ac:spMk id="33" creationId="{4A122E01-4146-4757-93D0-3ED2625C7887}"/>
          </ac:spMkLst>
        </pc:spChg>
        <pc:spChg chg="add mod">
          <ac:chgData name="Jenn Anne" userId="2e42e5b19939340a" providerId="LiveId" clId="{4CF9127F-BC28-46A4-B5F9-49B09A495303}" dt="2021-08-27T13:42:45.898" v="569" actId="1076"/>
          <ac:spMkLst>
            <pc:docMk/>
            <pc:sldMk cId="2908265566" sldId="345"/>
            <ac:spMk id="34" creationId="{AB243109-50F2-4220-AD53-FFABC1C83960}"/>
          </ac:spMkLst>
        </pc:spChg>
        <pc:spChg chg="add mod">
          <ac:chgData name="Jenn Anne" userId="2e42e5b19939340a" providerId="LiveId" clId="{4CF9127F-BC28-46A4-B5F9-49B09A495303}" dt="2021-08-27T13:42:52.307" v="571" actId="1076"/>
          <ac:spMkLst>
            <pc:docMk/>
            <pc:sldMk cId="2908265566" sldId="345"/>
            <ac:spMk id="35" creationId="{BE4DFB9A-3734-4DC1-989F-3699D5161AE5}"/>
          </ac:spMkLst>
        </pc:spChg>
        <pc:spChg chg="add mod">
          <ac:chgData name="Jenn Anne" userId="2e42e5b19939340a" providerId="LiveId" clId="{4CF9127F-BC28-46A4-B5F9-49B09A495303}" dt="2021-08-27T13:43:00.412" v="573" actId="1076"/>
          <ac:spMkLst>
            <pc:docMk/>
            <pc:sldMk cId="2908265566" sldId="345"/>
            <ac:spMk id="36" creationId="{E0BAA739-6044-4482-B24C-D3CC7A464A95}"/>
          </ac:spMkLst>
        </pc:spChg>
        <pc:spChg chg="add mod">
          <ac:chgData name="Jenn Anne" userId="2e42e5b19939340a" providerId="LiveId" clId="{4CF9127F-BC28-46A4-B5F9-49B09A495303}" dt="2021-08-27T13:43:32.853" v="580" actId="1076"/>
          <ac:spMkLst>
            <pc:docMk/>
            <pc:sldMk cId="2908265566" sldId="345"/>
            <ac:spMk id="37" creationId="{F21A8717-0CDE-42C5-B8C5-DAE51F44A8D7}"/>
          </ac:spMkLst>
        </pc:spChg>
        <pc:spChg chg="add mod">
          <ac:chgData name="Jenn Anne" userId="2e42e5b19939340a" providerId="LiveId" clId="{4CF9127F-BC28-46A4-B5F9-49B09A495303}" dt="2021-08-27T13:43:20.675" v="577" actId="1076"/>
          <ac:spMkLst>
            <pc:docMk/>
            <pc:sldMk cId="2908265566" sldId="345"/>
            <ac:spMk id="38" creationId="{6308FA26-7831-4517-B9F3-F6B1DACE758B}"/>
          </ac:spMkLst>
        </pc:spChg>
        <pc:spChg chg="add mod">
          <ac:chgData name="Jenn Anne" userId="2e42e5b19939340a" providerId="LiveId" clId="{4CF9127F-BC28-46A4-B5F9-49B09A495303}" dt="2021-08-27T13:43:28.285" v="579" actId="1076"/>
          <ac:spMkLst>
            <pc:docMk/>
            <pc:sldMk cId="2908265566" sldId="345"/>
            <ac:spMk id="39" creationId="{CC53B842-AF57-4574-B6C6-F36F4A6BC3E9}"/>
          </ac:spMkLst>
        </pc:spChg>
        <pc:spChg chg="add mod">
          <ac:chgData name="Jenn Anne" userId="2e42e5b19939340a" providerId="LiveId" clId="{4CF9127F-BC28-46A4-B5F9-49B09A495303}" dt="2021-08-27T13:44:12.155" v="583" actId="207"/>
          <ac:spMkLst>
            <pc:docMk/>
            <pc:sldMk cId="2908265566" sldId="345"/>
            <ac:spMk id="40" creationId="{76045706-152A-4ACC-A589-655017B5BF6B}"/>
          </ac:spMkLst>
        </pc:spChg>
        <pc:spChg chg="add mod">
          <ac:chgData name="Jenn Anne" userId="2e42e5b19939340a" providerId="LiveId" clId="{4CF9127F-BC28-46A4-B5F9-49B09A495303}" dt="2021-08-27T13:45:48.587" v="607" actId="1076"/>
          <ac:spMkLst>
            <pc:docMk/>
            <pc:sldMk cId="2908265566" sldId="345"/>
            <ac:spMk id="41" creationId="{DEF21CB4-AC62-41F8-AE63-DA3084357DBC}"/>
          </ac:spMkLst>
        </pc:spChg>
        <pc:spChg chg="add mod">
          <ac:chgData name="Jenn Anne" userId="2e42e5b19939340a" providerId="LiveId" clId="{4CF9127F-BC28-46A4-B5F9-49B09A495303}" dt="2021-08-27T13:45:48.587" v="607" actId="1076"/>
          <ac:spMkLst>
            <pc:docMk/>
            <pc:sldMk cId="2908265566" sldId="345"/>
            <ac:spMk id="42" creationId="{F3CBD21F-80BD-412E-A280-AECDA57307F5}"/>
          </ac:spMkLst>
        </pc:spChg>
        <pc:spChg chg="add mod">
          <ac:chgData name="Jenn Anne" userId="2e42e5b19939340a" providerId="LiveId" clId="{4CF9127F-BC28-46A4-B5F9-49B09A495303}" dt="2021-08-27T13:45:48.587" v="607" actId="1076"/>
          <ac:spMkLst>
            <pc:docMk/>
            <pc:sldMk cId="2908265566" sldId="345"/>
            <ac:spMk id="43" creationId="{EC7C0FE6-757A-4440-AF54-F8340620AC05}"/>
          </ac:spMkLst>
        </pc:spChg>
        <pc:spChg chg="add mod">
          <ac:chgData name="Jenn Anne" userId="2e42e5b19939340a" providerId="LiveId" clId="{4CF9127F-BC28-46A4-B5F9-49B09A495303}" dt="2021-08-27T13:45:48.587" v="607" actId="1076"/>
          <ac:spMkLst>
            <pc:docMk/>
            <pc:sldMk cId="2908265566" sldId="345"/>
            <ac:spMk id="44" creationId="{5BF8A3AC-5383-426E-B306-42F899A999A0}"/>
          </ac:spMkLst>
        </pc:spChg>
        <pc:spChg chg="add mod">
          <ac:chgData name="Jenn Anne" userId="2e42e5b19939340a" providerId="LiveId" clId="{4CF9127F-BC28-46A4-B5F9-49B09A495303}" dt="2021-08-27T13:45:48.587" v="607" actId="1076"/>
          <ac:spMkLst>
            <pc:docMk/>
            <pc:sldMk cId="2908265566" sldId="345"/>
            <ac:spMk id="45" creationId="{B4753B5D-7B7E-4350-970A-0EED1B39AC80}"/>
          </ac:spMkLst>
        </pc:spChg>
        <pc:spChg chg="add mod">
          <ac:chgData name="Jenn Anne" userId="2e42e5b19939340a" providerId="LiveId" clId="{4CF9127F-BC28-46A4-B5F9-49B09A495303}" dt="2021-08-27T13:45:48.587" v="607" actId="1076"/>
          <ac:spMkLst>
            <pc:docMk/>
            <pc:sldMk cId="2908265566" sldId="345"/>
            <ac:spMk id="46" creationId="{D85E0083-ABE4-4274-AC18-1665FB31F076}"/>
          </ac:spMkLst>
        </pc:spChg>
        <pc:spChg chg="add mod">
          <ac:chgData name="Jenn Anne" userId="2e42e5b19939340a" providerId="LiveId" clId="{4CF9127F-BC28-46A4-B5F9-49B09A495303}" dt="2021-08-27T13:45:48.587" v="607" actId="1076"/>
          <ac:spMkLst>
            <pc:docMk/>
            <pc:sldMk cId="2908265566" sldId="345"/>
            <ac:spMk id="47" creationId="{5AE0196A-0ECD-4E53-8F31-5444ADD6A1B1}"/>
          </ac:spMkLst>
        </pc:spChg>
        <pc:spChg chg="add del mod">
          <ac:chgData name="Jenn Anne" userId="2e42e5b19939340a" providerId="LiveId" clId="{4CF9127F-BC28-46A4-B5F9-49B09A495303}" dt="2021-08-27T13:44:34.295" v="589"/>
          <ac:spMkLst>
            <pc:docMk/>
            <pc:sldMk cId="2908265566" sldId="345"/>
            <ac:spMk id="48" creationId="{1F3AA6B6-CEB9-468D-A4B2-CBF626FFA4E2}"/>
          </ac:spMkLst>
        </pc:spChg>
        <pc:spChg chg="add del mod">
          <ac:chgData name="Jenn Anne" userId="2e42e5b19939340a" providerId="LiveId" clId="{4CF9127F-BC28-46A4-B5F9-49B09A495303}" dt="2021-08-27T13:44:34.295" v="591"/>
          <ac:spMkLst>
            <pc:docMk/>
            <pc:sldMk cId="2908265566" sldId="345"/>
            <ac:spMk id="49" creationId="{ECCA497C-7EF5-49D1-9DBD-9B24595C42EC}"/>
          </ac:spMkLst>
        </pc:spChg>
        <pc:spChg chg="add del mod">
          <ac:chgData name="Jenn Anne" userId="2e42e5b19939340a" providerId="LiveId" clId="{4CF9127F-BC28-46A4-B5F9-49B09A495303}" dt="2021-08-27T13:44:48.548" v="595"/>
          <ac:spMkLst>
            <pc:docMk/>
            <pc:sldMk cId="2908265566" sldId="345"/>
            <ac:spMk id="50" creationId="{AEAAF5B3-28A3-4B67-9771-25EA2A3283DA}"/>
          </ac:spMkLst>
        </pc:spChg>
        <pc:spChg chg="add del mod">
          <ac:chgData name="Jenn Anne" userId="2e42e5b19939340a" providerId="LiveId" clId="{4CF9127F-BC28-46A4-B5F9-49B09A495303}" dt="2021-08-27T13:44:48.547" v="593" actId="478"/>
          <ac:spMkLst>
            <pc:docMk/>
            <pc:sldMk cId="2908265566" sldId="345"/>
            <ac:spMk id="51" creationId="{25514C03-5801-439D-932A-8679CE785565}"/>
          </ac:spMkLst>
        </pc:spChg>
        <pc:spChg chg="add del mod">
          <ac:chgData name="Jenn Anne" userId="2e42e5b19939340a" providerId="LiveId" clId="{4CF9127F-BC28-46A4-B5F9-49B09A495303}" dt="2021-08-27T13:44:56.583" v="596" actId="478"/>
          <ac:spMkLst>
            <pc:docMk/>
            <pc:sldMk cId="2908265566" sldId="345"/>
            <ac:spMk id="52" creationId="{612791F9-A980-41AE-B427-51B775765EE3}"/>
          </ac:spMkLst>
        </pc:spChg>
        <pc:spChg chg="add del mod">
          <ac:chgData name="Jenn Anne" userId="2e42e5b19939340a" providerId="LiveId" clId="{4CF9127F-BC28-46A4-B5F9-49B09A495303}" dt="2021-08-27T13:44:59.751" v="597" actId="478"/>
          <ac:spMkLst>
            <pc:docMk/>
            <pc:sldMk cId="2908265566" sldId="345"/>
            <ac:spMk id="53" creationId="{77271464-48AC-4A4A-8DCA-1FEA6C5CF576}"/>
          </ac:spMkLst>
        </pc:spChg>
        <pc:spChg chg="add del mod">
          <ac:chgData name="Jenn Anne" userId="2e42e5b19939340a" providerId="LiveId" clId="{4CF9127F-BC28-46A4-B5F9-49B09A495303}" dt="2021-08-27T13:45:05.350" v="598" actId="478"/>
          <ac:spMkLst>
            <pc:docMk/>
            <pc:sldMk cId="2908265566" sldId="345"/>
            <ac:spMk id="54" creationId="{F24B64CE-D9F6-487D-AFDA-416D4317AAE0}"/>
          </ac:spMkLst>
        </pc:spChg>
        <pc:spChg chg="add mod">
          <ac:chgData name="Jenn Anne" userId="2e42e5b19939340a" providerId="LiveId" clId="{4CF9127F-BC28-46A4-B5F9-49B09A495303}" dt="2021-08-27T13:46:01.362" v="609" actId="1076"/>
          <ac:spMkLst>
            <pc:docMk/>
            <pc:sldMk cId="2908265566" sldId="345"/>
            <ac:spMk id="55" creationId="{393DDC75-AB12-440E-8A53-6F36577E8669}"/>
          </ac:spMkLst>
        </pc:spChg>
        <pc:spChg chg="add mod">
          <ac:chgData name="Jenn Anne" userId="2e42e5b19939340a" providerId="LiveId" clId="{4CF9127F-BC28-46A4-B5F9-49B09A495303}" dt="2021-08-27T13:46:01.362" v="609" actId="1076"/>
          <ac:spMkLst>
            <pc:docMk/>
            <pc:sldMk cId="2908265566" sldId="345"/>
            <ac:spMk id="56" creationId="{DE182D8B-6EEE-44DF-B0A2-B163E2462ED4}"/>
          </ac:spMkLst>
        </pc:spChg>
        <pc:spChg chg="add mod">
          <ac:chgData name="Jenn Anne" userId="2e42e5b19939340a" providerId="LiveId" clId="{4CF9127F-BC28-46A4-B5F9-49B09A495303}" dt="2021-08-27T13:46:01.362" v="609" actId="1076"/>
          <ac:spMkLst>
            <pc:docMk/>
            <pc:sldMk cId="2908265566" sldId="345"/>
            <ac:spMk id="57" creationId="{7BFA98B6-8DC0-4E44-A3CF-8559B97CA05F}"/>
          </ac:spMkLst>
        </pc:spChg>
        <pc:spChg chg="add mod">
          <ac:chgData name="Jenn Anne" userId="2e42e5b19939340a" providerId="LiveId" clId="{4CF9127F-BC28-46A4-B5F9-49B09A495303}" dt="2021-08-27T13:46:01.362" v="609" actId="1076"/>
          <ac:spMkLst>
            <pc:docMk/>
            <pc:sldMk cId="2908265566" sldId="345"/>
            <ac:spMk id="58" creationId="{AD0EE4B4-1C38-44A9-B169-EFC2FE3232F2}"/>
          </ac:spMkLst>
        </pc:spChg>
        <pc:spChg chg="add mod">
          <ac:chgData name="Jenn Anne" userId="2e42e5b19939340a" providerId="LiveId" clId="{4CF9127F-BC28-46A4-B5F9-49B09A495303}" dt="2021-08-27T13:46:01.362" v="609" actId="1076"/>
          <ac:spMkLst>
            <pc:docMk/>
            <pc:sldMk cId="2908265566" sldId="345"/>
            <ac:spMk id="59" creationId="{6C04F03E-F29F-4534-8431-30AEB40928DF}"/>
          </ac:spMkLst>
        </pc:spChg>
        <pc:spChg chg="add mod">
          <ac:chgData name="Jenn Anne" userId="2e42e5b19939340a" providerId="LiveId" clId="{4CF9127F-BC28-46A4-B5F9-49B09A495303}" dt="2021-08-27T13:46:01.362" v="609" actId="1076"/>
          <ac:spMkLst>
            <pc:docMk/>
            <pc:sldMk cId="2908265566" sldId="345"/>
            <ac:spMk id="60" creationId="{00C732D3-9D51-450B-A2EA-A913E4C06B00}"/>
          </ac:spMkLst>
        </pc:spChg>
        <pc:spChg chg="add mod">
          <ac:chgData name="Jenn Anne" userId="2e42e5b19939340a" providerId="LiveId" clId="{4CF9127F-BC28-46A4-B5F9-49B09A495303}" dt="2021-08-27T13:46:01.362" v="609" actId="1076"/>
          <ac:spMkLst>
            <pc:docMk/>
            <pc:sldMk cId="2908265566" sldId="345"/>
            <ac:spMk id="61" creationId="{5A6BDD07-E621-4BFE-BB01-FFC6A18F7576}"/>
          </ac:spMkLst>
        </pc:spChg>
        <pc:spChg chg="add mod">
          <ac:chgData name="Jenn Anne" userId="2e42e5b19939340a" providerId="LiveId" clId="{4CF9127F-BC28-46A4-B5F9-49B09A495303}" dt="2021-08-27T13:46:01.362" v="609" actId="1076"/>
          <ac:spMkLst>
            <pc:docMk/>
            <pc:sldMk cId="2908265566" sldId="345"/>
            <ac:spMk id="62" creationId="{E90EA0FB-497D-43CF-919C-7BD4F8B2AC51}"/>
          </ac:spMkLst>
        </pc:spChg>
        <pc:spChg chg="add mod">
          <ac:chgData name="Jenn Anne" userId="2e42e5b19939340a" providerId="LiveId" clId="{4CF9127F-BC28-46A4-B5F9-49B09A495303}" dt="2021-08-27T13:46:10.931" v="611" actId="1076"/>
          <ac:spMkLst>
            <pc:docMk/>
            <pc:sldMk cId="2908265566" sldId="345"/>
            <ac:spMk id="63" creationId="{6544861D-7E04-485B-8F6F-B83C702C8A40}"/>
          </ac:spMkLst>
        </pc:spChg>
        <pc:spChg chg="add mod">
          <ac:chgData name="Jenn Anne" userId="2e42e5b19939340a" providerId="LiveId" clId="{4CF9127F-BC28-46A4-B5F9-49B09A495303}" dt="2021-08-27T13:46:10.931" v="611" actId="1076"/>
          <ac:spMkLst>
            <pc:docMk/>
            <pc:sldMk cId="2908265566" sldId="345"/>
            <ac:spMk id="64" creationId="{3608FABF-70EC-40A4-B4EF-B4A4E2346F31}"/>
          </ac:spMkLst>
        </pc:spChg>
        <pc:spChg chg="add mod">
          <ac:chgData name="Jenn Anne" userId="2e42e5b19939340a" providerId="LiveId" clId="{4CF9127F-BC28-46A4-B5F9-49B09A495303}" dt="2021-08-27T13:46:10.931" v="611" actId="1076"/>
          <ac:spMkLst>
            <pc:docMk/>
            <pc:sldMk cId="2908265566" sldId="345"/>
            <ac:spMk id="65" creationId="{A185139B-98AD-4D8A-A5FA-D2AE2CBBD2C4}"/>
          </ac:spMkLst>
        </pc:spChg>
        <pc:spChg chg="add mod">
          <ac:chgData name="Jenn Anne" userId="2e42e5b19939340a" providerId="LiveId" clId="{4CF9127F-BC28-46A4-B5F9-49B09A495303}" dt="2021-08-27T13:46:10.931" v="611" actId="1076"/>
          <ac:spMkLst>
            <pc:docMk/>
            <pc:sldMk cId="2908265566" sldId="345"/>
            <ac:spMk id="66" creationId="{B86FEAF6-2BE7-4AFA-875E-431C018CAE2A}"/>
          </ac:spMkLst>
        </pc:spChg>
        <pc:spChg chg="add mod">
          <ac:chgData name="Jenn Anne" userId="2e42e5b19939340a" providerId="LiveId" clId="{4CF9127F-BC28-46A4-B5F9-49B09A495303}" dt="2021-08-27T13:46:10.931" v="611" actId="1076"/>
          <ac:spMkLst>
            <pc:docMk/>
            <pc:sldMk cId="2908265566" sldId="345"/>
            <ac:spMk id="67" creationId="{AB8550E2-B141-4EDB-AEF6-6C9260C9DA35}"/>
          </ac:spMkLst>
        </pc:spChg>
        <pc:spChg chg="add mod">
          <ac:chgData name="Jenn Anne" userId="2e42e5b19939340a" providerId="LiveId" clId="{4CF9127F-BC28-46A4-B5F9-49B09A495303}" dt="2021-08-27T13:46:10.931" v="611" actId="1076"/>
          <ac:spMkLst>
            <pc:docMk/>
            <pc:sldMk cId="2908265566" sldId="345"/>
            <ac:spMk id="68" creationId="{623A871C-9301-43C1-BE34-61D7F14EF572}"/>
          </ac:spMkLst>
        </pc:spChg>
        <pc:spChg chg="add mod">
          <ac:chgData name="Jenn Anne" userId="2e42e5b19939340a" providerId="LiveId" clId="{4CF9127F-BC28-46A4-B5F9-49B09A495303}" dt="2021-08-27T13:46:10.931" v="611" actId="1076"/>
          <ac:spMkLst>
            <pc:docMk/>
            <pc:sldMk cId="2908265566" sldId="345"/>
            <ac:spMk id="69" creationId="{D4B784E0-D741-44E2-9137-FFFCB12655B4}"/>
          </ac:spMkLst>
        </pc:spChg>
        <pc:spChg chg="add mod">
          <ac:chgData name="Jenn Anne" userId="2e42e5b19939340a" providerId="LiveId" clId="{4CF9127F-BC28-46A4-B5F9-49B09A495303}" dt="2021-08-27T13:46:10.931" v="611" actId="1076"/>
          <ac:spMkLst>
            <pc:docMk/>
            <pc:sldMk cId="2908265566" sldId="345"/>
            <ac:spMk id="70" creationId="{9730EC62-6B3D-466E-9964-3D1D4BE685BE}"/>
          </ac:spMkLst>
        </pc:spChg>
        <pc:spChg chg="add mod">
          <ac:chgData name="Jenn Anne" userId="2e42e5b19939340a" providerId="LiveId" clId="{4CF9127F-BC28-46A4-B5F9-49B09A495303}" dt="2021-08-27T13:46:23.271" v="613" actId="1076"/>
          <ac:spMkLst>
            <pc:docMk/>
            <pc:sldMk cId="2908265566" sldId="345"/>
            <ac:spMk id="71" creationId="{003C4116-F072-4764-B795-8D9D7EA678ED}"/>
          </ac:spMkLst>
        </pc:spChg>
        <pc:spChg chg="add mod">
          <ac:chgData name="Jenn Anne" userId="2e42e5b19939340a" providerId="LiveId" clId="{4CF9127F-BC28-46A4-B5F9-49B09A495303}" dt="2021-08-27T13:46:23.271" v="613" actId="1076"/>
          <ac:spMkLst>
            <pc:docMk/>
            <pc:sldMk cId="2908265566" sldId="345"/>
            <ac:spMk id="72" creationId="{5E2B51D0-C5DB-49D7-ACA0-13C045D70B65}"/>
          </ac:spMkLst>
        </pc:spChg>
        <pc:spChg chg="add mod">
          <ac:chgData name="Jenn Anne" userId="2e42e5b19939340a" providerId="LiveId" clId="{4CF9127F-BC28-46A4-B5F9-49B09A495303}" dt="2021-08-27T13:46:23.271" v="613" actId="1076"/>
          <ac:spMkLst>
            <pc:docMk/>
            <pc:sldMk cId="2908265566" sldId="345"/>
            <ac:spMk id="73" creationId="{065AC08B-238B-418F-A621-17515D8ACE29}"/>
          </ac:spMkLst>
        </pc:spChg>
        <pc:spChg chg="add mod">
          <ac:chgData name="Jenn Anne" userId="2e42e5b19939340a" providerId="LiveId" clId="{4CF9127F-BC28-46A4-B5F9-49B09A495303}" dt="2021-08-27T13:46:23.271" v="613" actId="1076"/>
          <ac:spMkLst>
            <pc:docMk/>
            <pc:sldMk cId="2908265566" sldId="345"/>
            <ac:spMk id="74" creationId="{B715D007-EA56-4377-9991-BD49E09C9B38}"/>
          </ac:spMkLst>
        </pc:spChg>
        <pc:spChg chg="add mod">
          <ac:chgData name="Jenn Anne" userId="2e42e5b19939340a" providerId="LiveId" clId="{4CF9127F-BC28-46A4-B5F9-49B09A495303}" dt="2021-08-27T13:46:23.271" v="613" actId="1076"/>
          <ac:spMkLst>
            <pc:docMk/>
            <pc:sldMk cId="2908265566" sldId="345"/>
            <ac:spMk id="75" creationId="{0C79BD2A-9B66-402F-8847-EC472C7CD014}"/>
          </ac:spMkLst>
        </pc:spChg>
        <pc:spChg chg="add mod">
          <ac:chgData name="Jenn Anne" userId="2e42e5b19939340a" providerId="LiveId" clId="{4CF9127F-BC28-46A4-B5F9-49B09A495303}" dt="2021-08-27T13:46:23.271" v="613" actId="1076"/>
          <ac:spMkLst>
            <pc:docMk/>
            <pc:sldMk cId="2908265566" sldId="345"/>
            <ac:spMk id="76" creationId="{B6720B47-6198-411A-A869-915D9EFED6FB}"/>
          </ac:spMkLst>
        </pc:spChg>
        <pc:spChg chg="add mod">
          <ac:chgData name="Jenn Anne" userId="2e42e5b19939340a" providerId="LiveId" clId="{4CF9127F-BC28-46A4-B5F9-49B09A495303}" dt="2021-08-27T13:46:23.271" v="613" actId="1076"/>
          <ac:spMkLst>
            <pc:docMk/>
            <pc:sldMk cId="2908265566" sldId="345"/>
            <ac:spMk id="77" creationId="{658E4C13-2BCE-405C-8538-C3015819F744}"/>
          </ac:spMkLst>
        </pc:spChg>
        <pc:spChg chg="add mod">
          <ac:chgData name="Jenn Anne" userId="2e42e5b19939340a" providerId="LiveId" clId="{4CF9127F-BC28-46A4-B5F9-49B09A495303}" dt="2021-08-27T13:46:23.271" v="613" actId="1076"/>
          <ac:spMkLst>
            <pc:docMk/>
            <pc:sldMk cId="2908265566" sldId="345"/>
            <ac:spMk id="78" creationId="{1745F70B-5404-4690-AD08-39D5A2118434}"/>
          </ac:spMkLst>
        </pc:spChg>
        <pc:spChg chg="add mod">
          <ac:chgData name="Jenn Anne" userId="2e42e5b19939340a" providerId="LiveId" clId="{4CF9127F-BC28-46A4-B5F9-49B09A495303}" dt="2021-08-27T13:46:23.271" v="613" actId="1076"/>
          <ac:spMkLst>
            <pc:docMk/>
            <pc:sldMk cId="2908265566" sldId="345"/>
            <ac:spMk id="79" creationId="{7F8ADAB1-45D3-4CB7-A93A-38DF28E20972}"/>
          </ac:spMkLst>
        </pc:spChg>
        <pc:spChg chg="add mod">
          <ac:chgData name="Jenn Anne" userId="2e42e5b19939340a" providerId="LiveId" clId="{4CF9127F-BC28-46A4-B5F9-49B09A495303}" dt="2021-08-27T13:46:23.271" v="613" actId="1076"/>
          <ac:spMkLst>
            <pc:docMk/>
            <pc:sldMk cId="2908265566" sldId="345"/>
            <ac:spMk id="80" creationId="{296A97E8-1939-4E43-B033-E6D3E4A48443}"/>
          </ac:spMkLst>
        </pc:spChg>
        <pc:spChg chg="add mod">
          <ac:chgData name="Jenn Anne" userId="2e42e5b19939340a" providerId="LiveId" clId="{4CF9127F-BC28-46A4-B5F9-49B09A495303}" dt="2021-08-27T13:46:23.271" v="613" actId="1076"/>
          <ac:spMkLst>
            <pc:docMk/>
            <pc:sldMk cId="2908265566" sldId="345"/>
            <ac:spMk id="81" creationId="{2E87DD88-6EE3-4F9C-B53E-A30225BC2DFD}"/>
          </ac:spMkLst>
        </pc:spChg>
        <pc:spChg chg="add mod">
          <ac:chgData name="Jenn Anne" userId="2e42e5b19939340a" providerId="LiveId" clId="{4CF9127F-BC28-46A4-B5F9-49B09A495303}" dt="2021-08-27T13:46:23.271" v="613" actId="1076"/>
          <ac:spMkLst>
            <pc:docMk/>
            <pc:sldMk cId="2908265566" sldId="345"/>
            <ac:spMk id="82" creationId="{8FAF1DC2-8736-4109-814C-C84EB94B8898}"/>
          </ac:spMkLst>
        </pc:spChg>
        <pc:spChg chg="add mod">
          <ac:chgData name="Jenn Anne" userId="2e42e5b19939340a" providerId="LiveId" clId="{4CF9127F-BC28-46A4-B5F9-49B09A495303}" dt="2021-08-27T13:46:23.271" v="613" actId="1076"/>
          <ac:spMkLst>
            <pc:docMk/>
            <pc:sldMk cId="2908265566" sldId="345"/>
            <ac:spMk id="83" creationId="{60AF8EFE-60EB-4E6B-8259-45C2B034C659}"/>
          </ac:spMkLst>
        </pc:spChg>
        <pc:spChg chg="add mod">
          <ac:chgData name="Jenn Anne" userId="2e42e5b19939340a" providerId="LiveId" clId="{4CF9127F-BC28-46A4-B5F9-49B09A495303}" dt="2021-08-27T13:46:23.271" v="613" actId="1076"/>
          <ac:spMkLst>
            <pc:docMk/>
            <pc:sldMk cId="2908265566" sldId="345"/>
            <ac:spMk id="84" creationId="{9C6FC29A-182F-402B-903B-0266C4EDFDBC}"/>
          </ac:spMkLst>
        </pc:spChg>
        <pc:spChg chg="add mod">
          <ac:chgData name="Jenn Anne" userId="2e42e5b19939340a" providerId="LiveId" clId="{4CF9127F-BC28-46A4-B5F9-49B09A495303}" dt="2021-08-27T13:46:23.271" v="613" actId="1076"/>
          <ac:spMkLst>
            <pc:docMk/>
            <pc:sldMk cId="2908265566" sldId="345"/>
            <ac:spMk id="85" creationId="{C589187D-D517-4967-8102-0618AE2B1296}"/>
          </ac:spMkLst>
        </pc:spChg>
        <pc:spChg chg="add mod">
          <ac:chgData name="Jenn Anne" userId="2e42e5b19939340a" providerId="LiveId" clId="{4CF9127F-BC28-46A4-B5F9-49B09A495303}" dt="2021-08-27T13:46:23.271" v="613" actId="1076"/>
          <ac:spMkLst>
            <pc:docMk/>
            <pc:sldMk cId="2908265566" sldId="345"/>
            <ac:spMk id="86" creationId="{9F60C0BE-EEFB-4CBF-924B-DC852DB69C3B}"/>
          </ac:spMkLst>
        </pc:spChg>
        <pc:spChg chg="add mod">
          <ac:chgData name="Jenn Anne" userId="2e42e5b19939340a" providerId="LiveId" clId="{4CF9127F-BC28-46A4-B5F9-49B09A495303}" dt="2021-08-27T13:46:23.271" v="613" actId="1076"/>
          <ac:spMkLst>
            <pc:docMk/>
            <pc:sldMk cId="2908265566" sldId="345"/>
            <ac:spMk id="87" creationId="{5AFFDCEC-6BBF-40FE-AD4B-30CD7F08EC8E}"/>
          </ac:spMkLst>
        </pc:spChg>
        <pc:spChg chg="add mod">
          <ac:chgData name="Jenn Anne" userId="2e42e5b19939340a" providerId="LiveId" clId="{4CF9127F-BC28-46A4-B5F9-49B09A495303}" dt="2021-08-27T13:46:23.271" v="613" actId="1076"/>
          <ac:spMkLst>
            <pc:docMk/>
            <pc:sldMk cId="2908265566" sldId="345"/>
            <ac:spMk id="88" creationId="{3BCA04D0-DA52-41C0-8202-9F3FB24DB90E}"/>
          </ac:spMkLst>
        </pc:spChg>
        <pc:spChg chg="add mod">
          <ac:chgData name="Jenn Anne" userId="2e42e5b19939340a" providerId="LiveId" clId="{4CF9127F-BC28-46A4-B5F9-49B09A495303}" dt="2021-08-27T13:46:23.271" v="613" actId="1076"/>
          <ac:spMkLst>
            <pc:docMk/>
            <pc:sldMk cId="2908265566" sldId="345"/>
            <ac:spMk id="89" creationId="{07B06E5B-1066-4F24-88FB-BB2E8DEB1FF1}"/>
          </ac:spMkLst>
        </pc:spChg>
        <pc:spChg chg="add mod">
          <ac:chgData name="Jenn Anne" userId="2e42e5b19939340a" providerId="LiveId" clId="{4CF9127F-BC28-46A4-B5F9-49B09A495303}" dt="2021-08-27T13:46:23.271" v="613" actId="1076"/>
          <ac:spMkLst>
            <pc:docMk/>
            <pc:sldMk cId="2908265566" sldId="345"/>
            <ac:spMk id="90" creationId="{FF3C4102-3DF0-432B-9552-0821F5A62244}"/>
          </ac:spMkLst>
        </pc:spChg>
        <pc:spChg chg="add mod">
          <ac:chgData name="Jenn Anne" userId="2e42e5b19939340a" providerId="LiveId" clId="{4CF9127F-BC28-46A4-B5F9-49B09A495303}" dt="2021-08-27T13:46:23.271" v="613" actId="1076"/>
          <ac:spMkLst>
            <pc:docMk/>
            <pc:sldMk cId="2908265566" sldId="345"/>
            <ac:spMk id="91" creationId="{45FDB8C0-C324-42C1-A339-788E7EBB156A}"/>
          </ac:spMkLst>
        </pc:spChg>
        <pc:spChg chg="add mod">
          <ac:chgData name="Jenn Anne" userId="2e42e5b19939340a" providerId="LiveId" clId="{4CF9127F-BC28-46A4-B5F9-49B09A495303}" dt="2021-08-27T13:46:23.271" v="613" actId="1076"/>
          <ac:spMkLst>
            <pc:docMk/>
            <pc:sldMk cId="2908265566" sldId="345"/>
            <ac:spMk id="92" creationId="{ECF7EA16-7EE3-4A6E-8AB0-D02C197DCB09}"/>
          </ac:spMkLst>
        </pc:spChg>
        <pc:spChg chg="add mod">
          <ac:chgData name="Jenn Anne" userId="2e42e5b19939340a" providerId="LiveId" clId="{4CF9127F-BC28-46A4-B5F9-49B09A495303}" dt="2021-08-27T13:46:23.271" v="613" actId="1076"/>
          <ac:spMkLst>
            <pc:docMk/>
            <pc:sldMk cId="2908265566" sldId="345"/>
            <ac:spMk id="93" creationId="{89DD0A0E-9A45-4072-AFDD-38E003FF610D}"/>
          </ac:spMkLst>
        </pc:spChg>
        <pc:spChg chg="add mod">
          <ac:chgData name="Jenn Anne" userId="2e42e5b19939340a" providerId="LiveId" clId="{4CF9127F-BC28-46A4-B5F9-49B09A495303}" dt="2021-08-27T13:46:23.271" v="613" actId="1076"/>
          <ac:spMkLst>
            <pc:docMk/>
            <pc:sldMk cId="2908265566" sldId="345"/>
            <ac:spMk id="94" creationId="{13EF900B-890C-44DC-989D-DE259B13A2EC}"/>
          </ac:spMkLst>
        </pc:spChg>
        <pc:spChg chg="add mod">
          <ac:chgData name="Jenn Anne" userId="2e42e5b19939340a" providerId="LiveId" clId="{4CF9127F-BC28-46A4-B5F9-49B09A495303}" dt="2021-08-27T13:46:37.527" v="615" actId="1076"/>
          <ac:spMkLst>
            <pc:docMk/>
            <pc:sldMk cId="2908265566" sldId="345"/>
            <ac:spMk id="95" creationId="{E8A94DC4-8C26-4A12-9BB8-9AADD28E716A}"/>
          </ac:spMkLst>
        </pc:spChg>
        <pc:spChg chg="add mod">
          <ac:chgData name="Jenn Anne" userId="2e42e5b19939340a" providerId="LiveId" clId="{4CF9127F-BC28-46A4-B5F9-49B09A495303}" dt="2021-08-27T13:46:37.527" v="615" actId="1076"/>
          <ac:spMkLst>
            <pc:docMk/>
            <pc:sldMk cId="2908265566" sldId="345"/>
            <ac:spMk id="96" creationId="{297160A3-719E-4D08-A175-7DB478C3C083}"/>
          </ac:spMkLst>
        </pc:spChg>
        <pc:spChg chg="add mod">
          <ac:chgData name="Jenn Anne" userId="2e42e5b19939340a" providerId="LiveId" clId="{4CF9127F-BC28-46A4-B5F9-49B09A495303}" dt="2021-08-27T13:46:37.527" v="615" actId="1076"/>
          <ac:spMkLst>
            <pc:docMk/>
            <pc:sldMk cId="2908265566" sldId="345"/>
            <ac:spMk id="97" creationId="{654E88B8-2C52-455E-8FFD-ED4C1C43E915}"/>
          </ac:spMkLst>
        </pc:spChg>
        <pc:spChg chg="add mod">
          <ac:chgData name="Jenn Anne" userId="2e42e5b19939340a" providerId="LiveId" clId="{4CF9127F-BC28-46A4-B5F9-49B09A495303}" dt="2021-08-27T13:46:37.527" v="615" actId="1076"/>
          <ac:spMkLst>
            <pc:docMk/>
            <pc:sldMk cId="2908265566" sldId="345"/>
            <ac:spMk id="98" creationId="{01413C7D-0678-46BF-8924-5EE8A4024716}"/>
          </ac:spMkLst>
        </pc:spChg>
        <pc:spChg chg="add mod">
          <ac:chgData name="Jenn Anne" userId="2e42e5b19939340a" providerId="LiveId" clId="{4CF9127F-BC28-46A4-B5F9-49B09A495303}" dt="2021-08-27T13:46:37.527" v="615" actId="1076"/>
          <ac:spMkLst>
            <pc:docMk/>
            <pc:sldMk cId="2908265566" sldId="345"/>
            <ac:spMk id="99" creationId="{19903D11-0742-45B2-AD5C-76EC544EF842}"/>
          </ac:spMkLst>
        </pc:spChg>
        <pc:spChg chg="add mod">
          <ac:chgData name="Jenn Anne" userId="2e42e5b19939340a" providerId="LiveId" clId="{4CF9127F-BC28-46A4-B5F9-49B09A495303}" dt="2021-08-27T13:46:37.527" v="615" actId="1076"/>
          <ac:spMkLst>
            <pc:docMk/>
            <pc:sldMk cId="2908265566" sldId="345"/>
            <ac:spMk id="100" creationId="{ECDADB14-5442-4C60-B1D8-2F9A10924BA4}"/>
          </ac:spMkLst>
        </pc:spChg>
        <pc:spChg chg="add mod">
          <ac:chgData name="Jenn Anne" userId="2e42e5b19939340a" providerId="LiveId" clId="{4CF9127F-BC28-46A4-B5F9-49B09A495303}" dt="2021-08-27T13:46:37.527" v="615" actId="1076"/>
          <ac:spMkLst>
            <pc:docMk/>
            <pc:sldMk cId="2908265566" sldId="345"/>
            <ac:spMk id="101" creationId="{A0538E88-E80F-4EBE-B85E-B3B71BCD2524}"/>
          </ac:spMkLst>
        </pc:spChg>
        <pc:spChg chg="add mod">
          <ac:chgData name="Jenn Anne" userId="2e42e5b19939340a" providerId="LiveId" clId="{4CF9127F-BC28-46A4-B5F9-49B09A495303}" dt="2021-08-27T13:46:37.527" v="615" actId="1076"/>
          <ac:spMkLst>
            <pc:docMk/>
            <pc:sldMk cId="2908265566" sldId="345"/>
            <ac:spMk id="102" creationId="{77199BD0-A750-48AB-8A30-042541B0EE2B}"/>
          </ac:spMkLst>
        </pc:spChg>
        <pc:spChg chg="add mod">
          <ac:chgData name="Jenn Anne" userId="2e42e5b19939340a" providerId="LiveId" clId="{4CF9127F-BC28-46A4-B5F9-49B09A495303}" dt="2021-08-27T13:46:37.527" v="615" actId="1076"/>
          <ac:spMkLst>
            <pc:docMk/>
            <pc:sldMk cId="2908265566" sldId="345"/>
            <ac:spMk id="103" creationId="{4B14318F-07F8-4B60-9116-E065A26C4915}"/>
          </ac:spMkLst>
        </pc:spChg>
        <pc:spChg chg="add mod">
          <ac:chgData name="Jenn Anne" userId="2e42e5b19939340a" providerId="LiveId" clId="{4CF9127F-BC28-46A4-B5F9-49B09A495303}" dt="2021-08-27T13:46:37.527" v="615" actId="1076"/>
          <ac:spMkLst>
            <pc:docMk/>
            <pc:sldMk cId="2908265566" sldId="345"/>
            <ac:spMk id="104" creationId="{38617B0C-854B-491C-8609-4F17A9DDD27D}"/>
          </ac:spMkLst>
        </pc:spChg>
        <pc:spChg chg="add mod">
          <ac:chgData name="Jenn Anne" userId="2e42e5b19939340a" providerId="LiveId" clId="{4CF9127F-BC28-46A4-B5F9-49B09A495303}" dt="2021-08-27T13:46:37.527" v="615" actId="1076"/>
          <ac:spMkLst>
            <pc:docMk/>
            <pc:sldMk cId="2908265566" sldId="345"/>
            <ac:spMk id="105" creationId="{77197D3F-4AA1-4E81-B24F-C8FE511D0670}"/>
          </ac:spMkLst>
        </pc:spChg>
        <pc:spChg chg="add mod">
          <ac:chgData name="Jenn Anne" userId="2e42e5b19939340a" providerId="LiveId" clId="{4CF9127F-BC28-46A4-B5F9-49B09A495303}" dt="2021-08-27T13:46:37.527" v="615" actId="1076"/>
          <ac:spMkLst>
            <pc:docMk/>
            <pc:sldMk cId="2908265566" sldId="345"/>
            <ac:spMk id="106" creationId="{50A80C4C-8777-48F5-9A80-7A5DC58437B2}"/>
          </ac:spMkLst>
        </pc:spChg>
        <pc:spChg chg="add mod">
          <ac:chgData name="Jenn Anne" userId="2e42e5b19939340a" providerId="LiveId" clId="{4CF9127F-BC28-46A4-B5F9-49B09A495303}" dt="2021-08-27T13:46:37.527" v="615" actId="1076"/>
          <ac:spMkLst>
            <pc:docMk/>
            <pc:sldMk cId="2908265566" sldId="345"/>
            <ac:spMk id="107" creationId="{1570AC5C-E102-4E0E-865C-046A073BB341}"/>
          </ac:spMkLst>
        </pc:spChg>
        <pc:spChg chg="add mod">
          <ac:chgData name="Jenn Anne" userId="2e42e5b19939340a" providerId="LiveId" clId="{4CF9127F-BC28-46A4-B5F9-49B09A495303}" dt="2021-08-27T13:46:37.527" v="615" actId="1076"/>
          <ac:spMkLst>
            <pc:docMk/>
            <pc:sldMk cId="2908265566" sldId="345"/>
            <ac:spMk id="108" creationId="{00464AC2-F797-4738-9282-5FAD9D927827}"/>
          </ac:spMkLst>
        </pc:spChg>
        <pc:spChg chg="add mod">
          <ac:chgData name="Jenn Anne" userId="2e42e5b19939340a" providerId="LiveId" clId="{4CF9127F-BC28-46A4-B5F9-49B09A495303}" dt="2021-08-27T13:46:37.527" v="615" actId="1076"/>
          <ac:spMkLst>
            <pc:docMk/>
            <pc:sldMk cId="2908265566" sldId="345"/>
            <ac:spMk id="109" creationId="{BEA3C2E7-B920-4B6D-A77B-6333363F3318}"/>
          </ac:spMkLst>
        </pc:spChg>
        <pc:spChg chg="add mod">
          <ac:chgData name="Jenn Anne" userId="2e42e5b19939340a" providerId="LiveId" clId="{4CF9127F-BC28-46A4-B5F9-49B09A495303}" dt="2021-08-27T13:46:37.527" v="615" actId="1076"/>
          <ac:spMkLst>
            <pc:docMk/>
            <pc:sldMk cId="2908265566" sldId="345"/>
            <ac:spMk id="110" creationId="{D586AF61-6B77-4A9F-9B81-7A58BC0FA1B9}"/>
          </ac:spMkLst>
        </pc:spChg>
        <pc:spChg chg="add mod">
          <ac:chgData name="Jenn Anne" userId="2e42e5b19939340a" providerId="LiveId" clId="{4CF9127F-BC28-46A4-B5F9-49B09A495303}" dt="2021-08-27T13:47:39.172" v="643" actId="1076"/>
          <ac:spMkLst>
            <pc:docMk/>
            <pc:sldMk cId="2908265566" sldId="345"/>
            <ac:spMk id="111" creationId="{4B29F8D0-C4C7-4DA5-927B-CF1A88296BE4}"/>
          </ac:spMkLst>
        </pc:spChg>
        <pc:spChg chg="add mod">
          <ac:chgData name="Jenn Anne" userId="2e42e5b19939340a" providerId="LiveId" clId="{4CF9127F-BC28-46A4-B5F9-49B09A495303}" dt="2021-08-27T13:48:21.914" v="677" actId="1076"/>
          <ac:spMkLst>
            <pc:docMk/>
            <pc:sldMk cId="2908265566" sldId="345"/>
            <ac:spMk id="112" creationId="{DC758F66-0A64-4F40-8477-34725FC9A3C8}"/>
          </ac:spMkLst>
        </pc:spChg>
        <pc:spChg chg="add mod">
          <ac:chgData name="Jenn Anne" userId="2e42e5b19939340a" providerId="LiveId" clId="{4CF9127F-BC28-46A4-B5F9-49B09A495303}" dt="2021-08-27T13:48:37.632" v="691" actId="1076"/>
          <ac:spMkLst>
            <pc:docMk/>
            <pc:sldMk cId="2908265566" sldId="345"/>
            <ac:spMk id="113" creationId="{42F11D8D-3B35-4B46-AC2C-7CDABC58091D}"/>
          </ac:spMkLst>
        </pc:spChg>
        <pc:spChg chg="add mod">
          <ac:chgData name="Jenn Anne" userId="2e42e5b19939340a" providerId="LiveId" clId="{4CF9127F-BC28-46A4-B5F9-49B09A495303}" dt="2021-08-27T13:48:49.596" v="712" actId="1076"/>
          <ac:spMkLst>
            <pc:docMk/>
            <pc:sldMk cId="2908265566" sldId="345"/>
            <ac:spMk id="114" creationId="{F4A36B49-096E-412B-9208-17AAADF90E75}"/>
          </ac:spMkLst>
        </pc:spChg>
        <pc:spChg chg="add mod">
          <ac:chgData name="Jenn Anne" userId="2e42e5b19939340a" providerId="LiveId" clId="{4CF9127F-BC28-46A4-B5F9-49B09A495303}" dt="2021-08-27T13:49:02.638" v="731" actId="1076"/>
          <ac:spMkLst>
            <pc:docMk/>
            <pc:sldMk cId="2908265566" sldId="345"/>
            <ac:spMk id="115" creationId="{49E91BF1-C0A6-48B7-9517-CB449334F85A}"/>
          </ac:spMkLst>
        </pc:spChg>
        <pc:spChg chg="add mod">
          <ac:chgData name="Jenn Anne" userId="2e42e5b19939340a" providerId="LiveId" clId="{4CF9127F-BC28-46A4-B5F9-49B09A495303}" dt="2021-08-27T13:49:13.231" v="751" actId="1076"/>
          <ac:spMkLst>
            <pc:docMk/>
            <pc:sldMk cId="2908265566" sldId="345"/>
            <ac:spMk id="116" creationId="{88693C31-7F66-4195-BBE7-003F60DFFB14}"/>
          </ac:spMkLst>
        </pc:spChg>
        <pc:spChg chg="add mod">
          <ac:chgData name="Jenn Anne" userId="2e42e5b19939340a" providerId="LiveId" clId="{4CF9127F-BC28-46A4-B5F9-49B09A495303}" dt="2021-08-27T13:49:24.257" v="762" actId="1076"/>
          <ac:spMkLst>
            <pc:docMk/>
            <pc:sldMk cId="2908265566" sldId="345"/>
            <ac:spMk id="117" creationId="{CA710D62-998C-43F2-9101-FA8F36D28C23}"/>
          </ac:spMkLst>
        </pc:spChg>
        <pc:spChg chg="add mod">
          <ac:chgData name="Jenn Anne" userId="2e42e5b19939340a" providerId="LiveId" clId="{4CF9127F-BC28-46A4-B5F9-49B09A495303}" dt="2021-08-27T13:49:27.571" v="775" actId="20577"/>
          <ac:spMkLst>
            <pc:docMk/>
            <pc:sldMk cId="2908265566" sldId="345"/>
            <ac:spMk id="118" creationId="{B4BF9AEE-74C6-4949-AB69-45635677E56E}"/>
          </ac:spMkLst>
        </pc:spChg>
        <pc:cxnChg chg="del">
          <ac:chgData name="Jenn Anne" userId="2e42e5b19939340a" providerId="LiveId" clId="{4CF9127F-BC28-46A4-B5F9-49B09A495303}" dt="2021-08-27T13:32:56.441" v="472" actId="478"/>
          <ac:cxnSpMkLst>
            <pc:docMk/>
            <pc:sldMk cId="2908265566" sldId="345"/>
            <ac:cxnSpMk id="8" creationId="{46CE187A-26E2-47E8-A29D-CD85FB963188}"/>
          </ac:cxnSpMkLst>
        </pc:cxnChg>
      </pc:sldChg>
      <pc:sldChg chg="addSp delSp modSp add mod">
        <pc:chgData name="Jenn Anne" userId="2e42e5b19939340a" providerId="LiveId" clId="{4CF9127F-BC28-46A4-B5F9-49B09A495303}" dt="2021-08-27T14:04:39.649" v="1031" actId="20577"/>
        <pc:sldMkLst>
          <pc:docMk/>
          <pc:sldMk cId="3728672687" sldId="346"/>
        </pc:sldMkLst>
        <pc:spChg chg="del">
          <ac:chgData name="Jenn Anne" userId="2e42e5b19939340a" providerId="LiveId" clId="{4CF9127F-BC28-46A4-B5F9-49B09A495303}" dt="2021-08-27T13:49:41.468" v="777" actId="478"/>
          <ac:spMkLst>
            <pc:docMk/>
            <pc:sldMk cId="3728672687" sldId="346"/>
            <ac:spMk id="2" creationId="{1396352E-2DA0-437E-9D77-B82EF15F7818}"/>
          </ac:spMkLst>
        </pc:spChg>
        <pc:spChg chg="del">
          <ac:chgData name="Jenn Anne" userId="2e42e5b19939340a" providerId="LiveId" clId="{4CF9127F-BC28-46A4-B5F9-49B09A495303}" dt="2021-08-27T13:49:41.468" v="777" actId="478"/>
          <ac:spMkLst>
            <pc:docMk/>
            <pc:sldMk cId="3728672687" sldId="346"/>
            <ac:spMk id="3" creationId="{A40453F1-3470-4E3B-BF5E-554CC669B194}"/>
          </ac:spMkLst>
        </pc:spChg>
        <pc:spChg chg="mod">
          <ac:chgData name="Jenn Anne" userId="2e42e5b19939340a" providerId="LiveId" clId="{4CF9127F-BC28-46A4-B5F9-49B09A495303}" dt="2021-08-27T13:53:52.910" v="897" actId="20577"/>
          <ac:spMkLst>
            <pc:docMk/>
            <pc:sldMk cId="3728672687" sldId="346"/>
            <ac:spMk id="5" creationId="{60BF0E63-B1EC-414F-9DE6-3D42B0C8603F}"/>
          </ac:spMkLst>
        </pc:spChg>
        <pc:spChg chg="del">
          <ac:chgData name="Jenn Anne" userId="2e42e5b19939340a" providerId="LiveId" clId="{4CF9127F-BC28-46A4-B5F9-49B09A495303}" dt="2021-08-27T13:49:41.468" v="777" actId="478"/>
          <ac:spMkLst>
            <pc:docMk/>
            <pc:sldMk cId="3728672687" sldId="346"/>
            <ac:spMk id="9" creationId="{CB0E88F6-65D1-4468-AC08-717825BC9AB6}"/>
          </ac:spMkLst>
        </pc:spChg>
        <pc:spChg chg="add mod">
          <ac:chgData name="Jenn Anne" userId="2e42e5b19939340a" providerId="LiveId" clId="{4CF9127F-BC28-46A4-B5F9-49B09A495303}" dt="2021-08-27T14:03:44.737" v="981" actId="1076"/>
          <ac:spMkLst>
            <pc:docMk/>
            <pc:sldMk cId="3728672687" sldId="346"/>
            <ac:spMk id="10" creationId="{EBE4C4F5-E444-4822-ADD6-AC9A28ADE13A}"/>
          </ac:spMkLst>
        </pc:spChg>
        <pc:spChg chg="del">
          <ac:chgData name="Jenn Anne" userId="2e42e5b19939340a" providerId="LiveId" clId="{4CF9127F-BC28-46A4-B5F9-49B09A495303}" dt="2021-08-27T13:49:41.468" v="777" actId="478"/>
          <ac:spMkLst>
            <pc:docMk/>
            <pc:sldMk cId="3728672687" sldId="346"/>
            <ac:spMk id="25" creationId="{BAF4F98C-D3A2-4554-9EA3-5E6A9A017E86}"/>
          </ac:spMkLst>
        </pc:spChg>
        <pc:spChg chg="del">
          <ac:chgData name="Jenn Anne" userId="2e42e5b19939340a" providerId="LiveId" clId="{4CF9127F-BC28-46A4-B5F9-49B09A495303}" dt="2021-08-27T13:49:41.468" v="777" actId="478"/>
          <ac:spMkLst>
            <pc:docMk/>
            <pc:sldMk cId="3728672687" sldId="346"/>
            <ac:spMk id="26" creationId="{CC7B4666-1A6E-492A-9AA6-8B2D54B5B198}"/>
          </ac:spMkLst>
        </pc:spChg>
        <pc:spChg chg="del">
          <ac:chgData name="Jenn Anne" userId="2e42e5b19939340a" providerId="LiveId" clId="{4CF9127F-BC28-46A4-B5F9-49B09A495303}" dt="2021-08-27T13:49:41.468" v="777" actId="478"/>
          <ac:spMkLst>
            <pc:docMk/>
            <pc:sldMk cId="3728672687" sldId="346"/>
            <ac:spMk id="27" creationId="{02243578-B944-45D1-80B4-5DA7A62861FF}"/>
          </ac:spMkLst>
        </pc:spChg>
        <pc:spChg chg="del">
          <ac:chgData name="Jenn Anne" userId="2e42e5b19939340a" providerId="LiveId" clId="{4CF9127F-BC28-46A4-B5F9-49B09A495303}" dt="2021-08-27T13:49:41.468" v="777" actId="478"/>
          <ac:spMkLst>
            <pc:docMk/>
            <pc:sldMk cId="3728672687" sldId="346"/>
            <ac:spMk id="28" creationId="{EC23C29C-DB0C-4B22-B2F7-21330DD88886}"/>
          </ac:spMkLst>
        </pc:spChg>
        <pc:spChg chg="del">
          <ac:chgData name="Jenn Anne" userId="2e42e5b19939340a" providerId="LiveId" clId="{4CF9127F-BC28-46A4-B5F9-49B09A495303}" dt="2021-08-27T13:49:41.468" v="777" actId="478"/>
          <ac:spMkLst>
            <pc:docMk/>
            <pc:sldMk cId="3728672687" sldId="346"/>
            <ac:spMk id="29" creationId="{6AD82D1A-6E04-476E-9FC9-0EB99DE6B656}"/>
          </ac:spMkLst>
        </pc:spChg>
        <pc:spChg chg="mod">
          <ac:chgData name="Jenn Anne" userId="2e42e5b19939340a" providerId="LiveId" clId="{4CF9127F-BC28-46A4-B5F9-49B09A495303}" dt="2021-08-27T13:53:59.366" v="899" actId="2711"/>
          <ac:spMkLst>
            <pc:docMk/>
            <pc:sldMk cId="3728672687" sldId="346"/>
            <ac:spMk id="30" creationId="{776161E4-6BA4-422C-944B-BBB4F2ED4D4A}"/>
          </ac:spMkLst>
        </pc:spChg>
        <pc:spChg chg="del">
          <ac:chgData name="Jenn Anne" userId="2e42e5b19939340a" providerId="LiveId" clId="{4CF9127F-BC28-46A4-B5F9-49B09A495303}" dt="2021-08-27T13:49:41.468" v="777" actId="478"/>
          <ac:spMkLst>
            <pc:docMk/>
            <pc:sldMk cId="3728672687" sldId="346"/>
            <ac:spMk id="31" creationId="{F0E00D6B-460E-4CF1-BE72-97617AE9FB6F}"/>
          </ac:spMkLst>
        </pc:spChg>
        <pc:spChg chg="del">
          <ac:chgData name="Jenn Anne" userId="2e42e5b19939340a" providerId="LiveId" clId="{4CF9127F-BC28-46A4-B5F9-49B09A495303}" dt="2021-08-27T13:49:41.468" v="777" actId="478"/>
          <ac:spMkLst>
            <pc:docMk/>
            <pc:sldMk cId="3728672687" sldId="346"/>
            <ac:spMk id="32" creationId="{36BCE832-8B07-4919-8C2F-9886CEBC35BE}"/>
          </ac:spMkLst>
        </pc:spChg>
        <pc:spChg chg="del">
          <ac:chgData name="Jenn Anne" userId="2e42e5b19939340a" providerId="LiveId" clId="{4CF9127F-BC28-46A4-B5F9-49B09A495303}" dt="2021-08-27T13:49:41.468" v="777" actId="478"/>
          <ac:spMkLst>
            <pc:docMk/>
            <pc:sldMk cId="3728672687" sldId="346"/>
            <ac:spMk id="34" creationId="{AB243109-50F2-4220-AD53-FFABC1C83960}"/>
          </ac:spMkLst>
        </pc:spChg>
        <pc:spChg chg="del">
          <ac:chgData name="Jenn Anne" userId="2e42e5b19939340a" providerId="LiveId" clId="{4CF9127F-BC28-46A4-B5F9-49B09A495303}" dt="2021-08-27T13:49:41.468" v="777" actId="478"/>
          <ac:spMkLst>
            <pc:docMk/>
            <pc:sldMk cId="3728672687" sldId="346"/>
            <ac:spMk id="35" creationId="{BE4DFB9A-3734-4DC1-989F-3699D5161AE5}"/>
          </ac:spMkLst>
        </pc:spChg>
        <pc:spChg chg="del">
          <ac:chgData name="Jenn Anne" userId="2e42e5b19939340a" providerId="LiveId" clId="{4CF9127F-BC28-46A4-B5F9-49B09A495303}" dt="2021-08-27T13:49:41.468" v="777" actId="478"/>
          <ac:spMkLst>
            <pc:docMk/>
            <pc:sldMk cId="3728672687" sldId="346"/>
            <ac:spMk id="36" creationId="{E0BAA739-6044-4482-B24C-D3CC7A464A95}"/>
          </ac:spMkLst>
        </pc:spChg>
        <pc:spChg chg="del">
          <ac:chgData name="Jenn Anne" userId="2e42e5b19939340a" providerId="LiveId" clId="{4CF9127F-BC28-46A4-B5F9-49B09A495303}" dt="2021-08-27T13:49:41.468" v="777" actId="478"/>
          <ac:spMkLst>
            <pc:docMk/>
            <pc:sldMk cId="3728672687" sldId="346"/>
            <ac:spMk id="37" creationId="{F21A8717-0CDE-42C5-B8C5-DAE51F44A8D7}"/>
          </ac:spMkLst>
        </pc:spChg>
        <pc:spChg chg="del">
          <ac:chgData name="Jenn Anne" userId="2e42e5b19939340a" providerId="LiveId" clId="{4CF9127F-BC28-46A4-B5F9-49B09A495303}" dt="2021-08-27T13:49:41.468" v="777" actId="478"/>
          <ac:spMkLst>
            <pc:docMk/>
            <pc:sldMk cId="3728672687" sldId="346"/>
            <ac:spMk id="38" creationId="{6308FA26-7831-4517-B9F3-F6B1DACE758B}"/>
          </ac:spMkLst>
        </pc:spChg>
        <pc:spChg chg="del">
          <ac:chgData name="Jenn Anne" userId="2e42e5b19939340a" providerId="LiveId" clId="{4CF9127F-BC28-46A4-B5F9-49B09A495303}" dt="2021-08-27T13:49:41.468" v="777" actId="478"/>
          <ac:spMkLst>
            <pc:docMk/>
            <pc:sldMk cId="3728672687" sldId="346"/>
            <ac:spMk id="39" creationId="{CC53B842-AF57-4574-B6C6-F36F4A6BC3E9}"/>
          </ac:spMkLst>
        </pc:spChg>
        <pc:spChg chg="del">
          <ac:chgData name="Jenn Anne" userId="2e42e5b19939340a" providerId="LiveId" clId="{4CF9127F-BC28-46A4-B5F9-49B09A495303}" dt="2021-08-27T13:49:41.468" v="777" actId="478"/>
          <ac:spMkLst>
            <pc:docMk/>
            <pc:sldMk cId="3728672687" sldId="346"/>
            <ac:spMk id="40" creationId="{76045706-152A-4ACC-A589-655017B5BF6B}"/>
          </ac:spMkLst>
        </pc:spChg>
        <pc:spChg chg="del">
          <ac:chgData name="Jenn Anne" userId="2e42e5b19939340a" providerId="LiveId" clId="{4CF9127F-BC28-46A4-B5F9-49B09A495303}" dt="2021-08-27T13:49:41.468" v="777" actId="478"/>
          <ac:spMkLst>
            <pc:docMk/>
            <pc:sldMk cId="3728672687" sldId="346"/>
            <ac:spMk id="41" creationId="{DEF21CB4-AC62-41F8-AE63-DA3084357DBC}"/>
          </ac:spMkLst>
        </pc:spChg>
        <pc:spChg chg="del">
          <ac:chgData name="Jenn Anne" userId="2e42e5b19939340a" providerId="LiveId" clId="{4CF9127F-BC28-46A4-B5F9-49B09A495303}" dt="2021-08-27T13:49:41.468" v="777" actId="478"/>
          <ac:spMkLst>
            <pc:docMk/>
            <pc:sldMk cId="3728672687" sldId="346"/>
            <ac:spMk id="42" creationId="{F3CBD21F-80BD-412E-A280-AECDA57307F5}"/>
          </ac:spMkLst>
        </pc:spChg>
        <pc:spChg chg="del">
          <ac:chgData name="Jenn Anne" userId="2e42e5b19939340a" providerId="LiveId" clId="{4CF9127F-BC28-46A4-B5F9-49B09A495303}" dt="2021-08-27T13:49:41.468" v="777" actId="478"/>
          <ac:spMkLst>
            <pc:docMk/>
            <pc:sldMk cId="3728672687" sldId="346"/>
            <ac:spMk id="43" creationId="{EC7C0FE6-757A-4440-AF54-F8340620AC05}"/>
          </ac:spMkLst>
        </pc:spChg>
        <pc:spChg chg="del">
          <ac:chgData name="Jenn Anne" userId="2e42e5b19939340a" providerId="LiveId" clId="{4CF9127F-BC28-46A4-B5F9-49B09A495303}" dt="2021-08-27T13:49:41.468" v="777" actId="478"/>
          <ac:spMkLst>
            <pc:docMk/>
            <pc:sldMk cId="3728672687" sldId="346"/>
            <ac:spMk id="44" creationId="{5BF8A3AC-5383-426E-B306-42F899A999A0}"/>
          </ac:spMkLst>
        </pc:spChg>
        <pc:spChg chg="del">
          <ac:chgData name="Jenn Anne" userId="2e42e5b19939340a" providerId="LiveId" clId="{4CF9127F-BC28-46A4-B5F9-49B09A495303}" dt="2021-08-27T13:49:41.468" v="777" actId="478"/>
          <ac:spMkLst>
            <pc:docMk/>
            <pc:sldMk cId="3728672687" sldId="346"/>
            <ac:spMk id="45" creationId="{B4753B5D-7B7E-4350-970A-0EED1B39AC80}"/>
          </ac:spMkLst>
        </pc:spChg>
        <pc:spChg chg="del">
          <ac:chgData name="Jenn Anne" userId="2e42e5b19939340a" providerId="LiveId" clId="{4CF9127F-BC28-46A4-B5F9-49B09A495303}" dt="2021-08-27T13:49:41.468" v="777" actId="478"/>
          <ac:spMkLst>
            <pc:docMk/>
            <pc:sldMk cId="3728672687" sldId="346"/>
            <ac:spMk id="46" creationId="{D85E0083-ABE4-4274-AC18-1665FB31F076}"/>
          </ac:spMkLst>
        </pc:spChg>
        <pc:spChg chg="del">
          <ac:chgData name="Jenn Anne" userId="2e42e5b19939340a" providerId="LiveId" clId="{4CF9127F-BC28-46A4-B5F9-49B09A495303}" dt="2021-08-27T13:49:41.468" v="777" actId="478"/>
          <ac:spMkLst>
            <pc:docMk/>
            <pc:sldMk cId="3728672687" sldId="346"/>
            <ac:spMk id="47" creationId="{5AE0196A-0ECD-4E53-8F31-5444ADD6A1B1}"/>
          </ac:spMkLst>
        </pc:spChg>
        <pc:spChg chg="del">
          <ac:chgData name="Jenn Anne" userId="2e42e5b19939340a" providerId="LiveId" clId="{4CF9127F-BC28-46A4-B5F9-49B09A495303}" dt="2021-08-27T13:49:41.468" v="777" actId="478"/>
          <ac:spMkLst>
            <pc:docMk/>
            <pc:sldMk cId="3728672687" sldId="346"/>
            <ac:spMk id="55" creationId="{393DDC75-AB12-440E-8A53-6F36577E8669}"/>
          </ac:spMkLst>
        </pc:spChg>
        <pc:spChg chg="del">
          <ac:chgData name="Jenn Anne" userId="2e42e5b19939340a" providerId="LiveId" clId="{4CF9127F-BC28-46A4-B5F9-49B09A495303}" dt="2021-08-27T13:49:41.468" v="777" actId="478"/>
          <ac:spMkLst>
            <pc:docMk/>
            <pc:sldMk cId="3728672687" sldId="346"/>
            <ac:spMk id="56" creationId="{DE182D8B-6EEE-44DF-B0A2-B163E2462ED4}"/>
          </ac:spMkLst>
        </pc:spChg>
        <pc:spChg chg="del">
          <ac:chgData name="Jenn Anne" userId="2e42e5b19939340a" providerId="LiveId" clId="{4CF9127F-BC28-46A4-B5F9-49B09A495303}" dt="2021-08-27T13:49:41.468" v="777" actId="478"/>
          <ac:spMkLst>
            <pc:docMk/>
            <pc:sldMk cId="3728672687" sldId="346"/>
            <ac:spMk id="57" creationId="{7BFA98B6-8DC0-4E44-A3CF-8559B97CA05F}"/>
          </ac:spMkLst>
        </pc:spChg>
        <pc:spChg chg="del">
          <ac:chgData name="Jenn Anne" userId="2e42e5b19939340a" providerId="LiveId" clId="{4CF9127F-BC28-46A4-B5F9-49B09A495303}" dt="2021-08-27T13:49:41.468" v="777" actId="478"/>
          <ac:spMkLst>
            <pc:docMk/>
            <pc:sldMk cId="3728672687" sldId="346"/>
            <ac:spMk id="58" creationId="{AD0EE4B4-1C38-44A9-B169-EFC2FE3232F2}"/>
          </ac:spMkLst>
        </pc:spChg>
        <pc:spChg chg="del">
          <ac:chgData name="Jenn Anne" userId="2e42e5b19939340a" providerId="LiveId" clId="{4CF9127F-BC28-46A4-B5F9-49B09A495303}" dt="2021-08-27T13:49:41.468" v="777" actId="478"/>
          <ac:spMkLst>
            <pc:docMk/>
            <pc:sldMk cId="3728672687" sldId="346"/>
            <ac:spMk id="59" creationId="{6C04F03E-F29F-4534-8431-30AEB40928DF}"/>
          </ac:spMkLst>
        </pc:spChg>
        <pc:spChg chg="del">
          <ac:chgData name="Jenn Anne" userId="2e42e5b19939340a" providerId="LiveId" clId="{4CF9127F-BC28-46A4-B5F9-49B09A495303}" dt="2021-08-27T13:49:41.468" v="777" actId="478"/>
          <ac:spMkLst>
            <pc:docMk/>
            <pc:sldMk cId="3728672687" sldId="346"/>
            <ac:spMk id="60" creationId="{00C732D3-9D51-450B-A2EA-A913E4C06B00}"/>
          </ac:spMkLst>
        </pc:spChg>
        <pc:spChg chg="del">
          <ac:chgData name="Jenn Anne" userId="2e42e5b19939340a" providerId="LiveId" clId="{4CF9127F-BC28-46A4-B5F9-49B09A495303}" dt="2021-08-27T13:49:41.468" v="777" actId="478"/>
          <ac:spMkLst>
            <pc:docMk/>
            <pc:sldMk cId="3728672687" sldId="346"/>
            <ac:spMk id="61" creationId="{5A6BDD07-E621-4BFE-BB01-FFC6A18F7576}"/>
          </ac:spMkLst>
        </pc:spChg>
        <pc:spChg chg="del">
          <ac:chgData name="Jenn Anne" userId="2e42e5b19939340a" providerId="LiveId" clId="{4CF9127F-BC28-46A4-B5F9-49B09A495303}" dt="2021-08-27T13:49:41.468" v="777" actId="478"/>
          <ac:spMkLst>
            <pc:docMk/>
            <pc:sldMk cId="3728672687" sldId="346"/>
            <ac:spMk id="62" creationId="{E90EA0FB-497D-43CF-919C-7BD4F8B2AC51}"/>
          </ac:spMkLst>
        </pc:spChg>
        <pc:spChg chg="del">
          <ac:chgData name="Jenn Anne" userId="2e42e5b19939340a" providerId="LiveId" clId="{4CF9127F-BC28-46A4-B5F9-49B09A495303}" dt="2021-08-27T13:49:41.468" v="777" actId="478"/>
          <ac:spMkLst>
            <pc:docMk/>
            <pc:sldMk cId="3728672687" sldId="346"/>
            <ac:spMk id="63" creationId="{6544861D-7E04-485B-8F6F-B83C702C8A40}"/>
          </ac:spMkLst>
        </pc:spChg>
        <pc:spChg chg="del">
          <ac:chgData name="Jenn Anne" userId="2e42e5b19939340a" providerId="LiveId" clId="{4CF9127F-BC28-46A4-B5F9-49B09A495303}" dt="2021-08-27T13:49:41.468" v="777" actId="478"/>
          <ac:spMkLst>
            <pc:docMk/>
            <pc:sldMk cId="3728672687" sldId="346"/>
            <ac:spMk id="64" creationId="{3608FABF-70EC-40A4-B4EF-B4A4E2346F31}"/>
          </ac:spMkLst>
        </pc:spChg>
        <pc:spChg chg="del">
          <ac:chgData name="Jenn Anne" userId="2e42e5b19939340a" providerId="LiveId" clId="{4CF9127F-BC28-46A4-B5F9-49B09A495303}" dt="2021-08-27T13:49:41.468" v="777" actId="478"/>
          <ac:spMkLst>
            <pc:docMk/>
            <pc:sldMk cId="3728672687" sldId="346"/>
            <ac:spMk id="65" creationId="{A185139B-98AD-4D8A-A5FA-D2AE2CBBD2C4}"/>
          </ac:spMkLst>
        </pc:spChg>
        <pc:spChg chg="del">
          <ac:chgData name="Jenn Anne" userId="2e42e5b19939340a" providerId="LiveId" clId="{4CF9127F-BC28-46A4-B5F9-49B09A495303}" dt="2021-08-27T13:49:41.468" v="777" actId="478"/>
          <ac:spMkLst>
            <pc:docMk/>
            <pc:sldMk cId="3728672687" sldId="346"/>
            <ac:spMk id="66" creationId="{B86FEAF6-2BE7-4AFA-875E-431C018CAE2A}"/>
          </ac:spMkLst>
        </pc:spChg>
        <pc:spChg chg="del">
          <ac:chgData name="Jenn Anne" userId="2e42e5b19939340a" providerId="LiveId" clId="{4CF9127F-BC28-46A4-B5F9-49B09A495303}" dt="2021-08-27T13:49:41.468" v="777" actId="478"/>
          <ac:spMkLst>
            <pc:docMk/>
            <pc:sldMk cId="3728672687" sldId="346"/>
            <ac:spMk id="67" creationId="{AB8550E2-B141-4EDB-AEF6-6C9260C9DA35}"/>
          </ac:spMkLst>
        </pc:spChg>
        <pc:spChg chg="del">
          <ac:chgData name="Jenn Anne" userId="2e42e5b19939340a" providerId="LiveId" clId="{4CF9127F-BC28-46A4-B5F9-49B09A495303}" dt="2021-08-27T13:49:41.468" v="777" actId="478"/>
          <ac:spMkLst>
            <pc:docMk/>
            <pc:sldMk cId="3728672687" sldId="346"/>
            <ac:spMk id="68" creationId="{623A871C-9301-43C1-BE34-61D7F14EF572}"/>
          </ac:spMkLst>
        </pc:spChg>
        <pc:spChg chg="del">
          <ac:chgData name="Jenn Anne" userId="2e42e5b19939340a" providerId="LiveId" clId="{4CF9127F-BC28-46A4-B5F9-49B09A495303}" dt="2021-08-27T13:49:41.468" v="777" actId="478"/>
          <ac:spMkLst>
            <pc:docMk/>
            <pc:sldMk cId="3728672687" sldId="346"/>
            <ac:spMk id="69" creationId="{D4B784E0-D741-44E2-9137-FFFCB12655B4}"/>
          </ac:spMkLst>
        </pc:spChg>
        <pc:spChg chg="del">
          <ac:chgData name="Jenn Anne" userId="2e42e5b19939340a" providerId="LiveId" clId="{4CF9127F-BC28-46A4-B5F9-49B09A495303}" dt="2021-08-27T13:49:41.468" v="777" actId="478"/>
          <ac:spMkLst>
            <pc:docMk/>
            <pc:sldMk cId="3728672687" sldId="346"/>
            <ac:spMk id="70" creationId="{9730EC62-6B3D-466E-9964-3D1D4BE685BE}"/>
          </ac:spMkLst>
        </pc:spChg>
        <pc:spChg chg="del">
          <ac:chgData name="Jenn Anne" userId="2e42e5b19939340a" providerId="LiveId" clId="{4CF9127F-BC28-46A4-B5F9-49B09A495303}" dt="2021-08-27T13:49:41.468" v="777" actId="478"/>
          <ac:spMkLst>
            <pc:docMk/>
            <pc:sldMk cId="3728672687" sldId="346"/>
            <ac:spMk id="71" creationId="{003C4116-F072-4764-B795-8D9D7EA678ED}"/>
          </ac:spMkLst>
        </pc:spChg>
        <pc:spChg chg="del">
          <ac:chgData name="Jenn Anne" userId="2e42e5b19939340a" providerId="LiveId" clId="{4CF9127F-BC28-46A4-B5F9-49B09A495303}" dt="2021-08-27T13:49:41.468" v="777" actId="478"/>
          <ac:spMkLst>
            <pc:docMk/>
            <pc:sldMk cId="3728672687" sldId="346"/>
            <ac:spMk id="72" creationId="{5E2B51D0-C5DB-49D7-ACA0-13C045D70B65}"/>
          </ac:spMkLst>
        </pc:spChg>
        <pc:spChg chg="del">
          <ac:chgData name="Jenn Anne" userId="2e42e5b19939340a" providerId="LiveId" clId="{4CF9127F-BC28-46A4-B5F9-49B09A495303}" dt="2021-08-27T13:49:41.468" v="777" actId="478"/>
          <ac:spMkLst>
            <pc:docMk/>
            <pc:sldMk cId="3728672687" sldId="346"/>
            <ac:spMk id="73" creationId="{065AC08B-238B-418F-A621-17515D8ACE29}"/>
          </ac:spMkLst>
        </pc:spChg>
        <pc:spChg chg="del">
          <ac:chgData name="Jenn Anne" userId="2e42e5b19939340a" providerId="LiveId" clId="{4CF9127F-BC28-46A4-B5F9-49B09A495303}" dt="2021-08-27T13:49:41.468" v="777" actId="478"/>
          <ac:spMkLst>
            <pc:docMk/>
            <pc:sldMk cId="3728672687" sldId="346"/>
            <ac:spMk id="74" creationId="{B715D007-EA56-4377-9991-BD49E09C9B38}"/>
          </ac:spMkLst>
        </pc:spChg>
        <pc:spChg chg="del">
          <ac:chgData name="Jenn Anne" userId="2e42e5b19939340a" providerId="LiveId" clId="{4CF9127F-BC28-46A4-B5F9-49B09A495303}" dt="2021-08-27T13:49:41.468" v="777" actId="478"/>
          <ac:spMkLst>
            <pc:docMk/>
            <pc:sldMk cId="3728672687" sldId="346"/>
            <ac:spMk id="75" creationId="{0C79BD2A-9B66-402F-8847-EC472C7CD014}"/>
          </ac:spMkLst>
        </pc:spChg>
        <pc:spChg chg="del">
          <ac:chgData name="Jenn Anne" userId="2e42e5b19939340a" providerId="LiveId" clId="{4CF9127F-BC28-46A4-B5F9-49B09A495303}" dt="2021-08-27T13:49:41.468" v="777" actId="478"/>
          <ac:spMkLst>
            <pc:docMk/>
            <pc:sldMk cId="3728672687" sldId="346"/>
            <ac:spMk id="76" creationId="{B6720B47-6198-411A-A869-915D9EFED6FB}"/>
          </ac:spMkLst>
        </pc:spChg>
        <pc:spChg chg="del">
          <ac:chgData name="Jenn Anne" userId="2e42e5b19939340a" providerId="LiveId" clId="{4CF9127F-BC28-46A4-B5F9-49B09A495303}" dt="2021-08-27T13:49:41.468" v="777" actId="478"/>
          <ac:spMkLst>
            <pc:docMk/>
            <pc:sldMk cId="3728672687" sldId="346"/>
            <ac:spMk id="77" creationId="{658E4C13-2BCE-405C-8538-C3015819F744}"/>
          </ac:spMkLst>
        </pc:spChg>
        <pc:spChg chg="del">
          <ac:chgData name="Jenn Anne" userId="2e42e5b19939340a" providerId="LiveId" clId="{4CF9127F-BC28-46A4-B5F9-49B09A495303}" dt="2021-08-27T13:49:41.468" v="777" actId="478"/>
          <ac:spMkLst>
            <pc:docMk/>
            <pc:sldMk cId="3728672687" sldId="346"/>
            <ac:spMk id="78" creationId="{1745F70B-5404-4690-AD08-39D5A2118434}"/>
          </ac:spMkLst>
        </pc:spChg>
        <pc:spChg chg="del">
          <ac:chgData name="Jenn Anne" userId="2e42e5b19939340a" providerId="LiveId" clId="{4CF9127F-BC28-46A4-B5F9-49B09A495303}" dt="2021-08-27T13:49:41.468" v="777" actId="478"/>
          <ac:spMkLst>
            <pc:docMk/>
            <pc:sldMk cId="3728672687" sldId="346"/>
            <ac:spMk id="79" creationId="{7F8ADAB1-45D3-4CB7-A93A-38DF28E20972}"/>
          </ac:spMkLst>
        </pc:spChg>
        <pc:spChg chg="del">
          <ac:chgData name="Jenn Anne" userId="2e42e5b19939340a" providerId="LiveId" clId="{4CF9127F-BC28-46A4-B5F9-49B09A495303}" dt="2021-08-27T13:49:41.468" v="777" actId="478"/>
          <ac:spMkLst>
            <pc:docMk/>
            <pc:sldMk cId="3728672687" sldId="346"/>
            <ac:spMk id="80" creationId="{296A97E8-1939-4E43-B033-E6D3E4A48443}"/>
          </ac:spMkLst>
        </pc:spChg>
        <pc:spChg chg="del">
          <ac:chgData name="Jenn Anne" userId="2e42e5b19939340a" providerId="LiveId" clId="{4CF9127F-BC28-46A4-B5F9-49B09A495303}" dt="2021-08-27T13:49:41.468" v="777" actId="478"/>
          <ac:spMkLst>
            <pc:docMk/>
            <pc:sldMk cId="3728672687" sldId="346"/>
            <ac:spMk id="81" creationId="{2E87DD88-6EE3-4F9C-B53E-A30225BC2DFD}"/>
          </ac:spMkLst>
        </pc:spChg>
        <pc:spChg chg="del">
          <ac:chgData name="Jenn Anne" userId="2e42e5b19939340a" providerId="LiveId" clId="{4CF9127F-BC28-46A4-B5F9-49B09A495303}" dt="2021-08-27T13:49:41.468" v="777" actId="478"/>
          <ac:spMkLst>
            <pc:docMk/>
            <pc:sldMk cId="3728672687" sldId="346"/>
            <ac:spMk id="82" creationId="{8FAF1DC2-8736-4109-814C-C84EB94B8898}"/>
          </ac:spMkLst>
        </pc:spChg>
        <pc:spChg chg="del">
          <ac:chgData name="Jenn Anne" userId="2e42e5b19939340a" providerId="LiveId" clId="{4CF9127F-BC28-46A4-B5F9-49B09A495303}" dt="2021-08-27T13:49:41.468" v="777" actId="478"/>
          <ac:spMkLst>
            <pc:docMk/>
            <pc:sldMk cId="3728672687" sldId="346"/>
            <ac:spMk id="83" creationId="{60AF8EFE-60EB-4E6B-8259-45C2B034C659}"/>
          </ac:spMkLst>
        </pc:spChg>
        <pc:spChg chg="del">
          <ac:chgData name="Jenn Anne" userId="2e42e5b19939340a" providerId="LiveId" clId="{4CF9127F-BC28-46A4-B5F9-49B09A495303}" dt="2021-08-27T13:49:41.468" v="777" actId="478"/>
          <ac:spMkLst>
            <pc:docMk/>
            <pc:sldMk cId="3728672687" sldId="346"/>
            <ac:spMk id="84" creationId="{9C6FC29A-182F-402B-903B-0266C4EDFDBC}"/>
          </ac:spMkLst>
        </pc:spChg>
        <pc:spChg chg="del">
          <ac:chgData name="Jenn Anne" userId="2e42e5b19939340a" providerId="LiveId" clId="{4CF9127F-BC28-46A4-B5F9-49B09A495303}" dt="2021-08-27T13:49:41.468" v="777" actId="478"/>
          <ac:spMkLst>
            <pc:docMk/>
            <pc:sldMk cId="3728672687" sldId="346"/>
            <ac:spMk id="85" creationId="{C589187D-D517-4967-8102-0618AE2B1296}"/>
          </ac:spMkLst>
        </pc:spChg>
        <pc:spChg chg="del">
          <ac:chgData name="Jenn Anne" userId="2e42e5b19939340a" providerId="LiveId" clId="{4CF9127F-BC28-46A4-B5F9-49B09A495303}" dt="2021-08-27T13:49:41.468" v="777" actId="478"/>
          <ac:spMkLst>
            <pc:docMk/>
            <pc:sldMk cId="3728672687" sldId="346"/>
            <ac:spMk id="86" creationId="{9F60C0BE-EEFB-4CBF-924B-DC852DB69C3B}"/>
          </ac:spMkLst>
        </pc:spChg>
        <pc:spChg chg="del">
          <ac:chgData name="Jenn Anne" userId="2e42e5b19939340a" providerId="LiveId" clId="{4CF9127F-BC28-46A4-B5F9-49B09A495303}" dt="2021-08-27T13:49:41.468" v="777" actId="478"/>
          <ac:spMkLst>
            <pc:docMk/>
            <pc:sldMk cId="3728672687" sldId="346"/>
            <ac:spMk id="87" creationId="{5AFFDCEC-6BBF-40FE-AD4B-30CD7F08EC8E}"/>
          </ac:spMkLst>
        </pc:spChg>
        <pc:spChg chg="del">
          <ac:chgData name="Jenn Anne" userId="2e42e5b19939340a" providerId="LiveId" clId="{4CF9127F-BC28-46A4-B5F9-49B09A495303}" dt="2021-08-27T13:49:41.468" v="777" actId="478"/>
          <ac:spMkLst>
            <pc:docMk/>
            <pc:sldMk cId="3728672687" sldId="346"/>
            <ac:spMk id="88" creationId="{3BCA04D0-DA52-41C0-8202-9F3FB24DB90E}"/>
          </ac:spMkLst>
        </pc:spChg>
        <pc:spChg chg="del">
          <ac:chgData name="Jenn Anne" userId="2e42e5b19939340a" providerId="LiveId" clId="{4CF9127F-BC28-46A4-B5F9-49B09A495303}" dt="2021-08-27T13:49:41.468" v="777" actId="478"/>
          <ac:spMkLst>
            <pc:docMk/>
            <pc:sldMk cId="3728672687" sldId="346"/>
            <ac:spMk id="89" creationId="{07B06E5B-1066-4F24-88FB-BB2E8DEB1FF1}"/>
          </ac:spMkLst>
        </pc:spChg>
        <pc:spChg chg="del">
          <ac:chgData name="Jenn Anne" userId="2e42e5b19939340a" providerId="LiveId" clId="{4CF9127F-BC28-46A4-B5F9-49B09A495303}" dt="2021-08-27T13:49:41.468" v="777" actId="478"/>
          <ac:spMkLst>
            <pc:docMk/>
            <pc:sldMk cId="3728672687" sldId="346"/>
            <ac:spMk id="90" creationId="{FF3C4102-3DF0-432B-9552-0821F5A62244}"/>
          </ac:spMkLst>
        </pc:spChg>
        <pc:spChg chg="del">
          <ac:chgData name="Jenn Anne" userId="2e42e5b19939340a" providerId="LiveId" clId="{4CF9127F-BC28-46A4-B5F9-49B09A495303}" dt="2021-08-27T13:49:41.468" v="777" actId="478"/>
          <ac:spMkLst>
            <pc:docMk/>
            <pc:sldMk cId="3728672687" sldId="346"/>
            <ac:spMk id="91" creationId="{45FDB8C0-C324-42C1-A339-788E7EBB156A}"/>
          </ac:spMkLst>
        </pc:spChg>
        <pc:spChg chg="del">
          <ac:chgData name="Jenn Anne" userId="2e42e5b19939340a" providerId="LiveId" clId="{4CF9127F-BC28-46A4-B5F9-49B09A495303}" dt="2021-08-27T13:49:41.468" v="777" actId="478"/>
          <ac:spMkLst>
            <pc:docMk/>
            <pc:sldMk cId="3728672687" sldId="346"/>
            <ac:spMk id="92" creationId="{ECF7EA16-7EE3-4A6E-8AB0-D02C197DCB09}"/>
          </ac:spMkLst>
        </pc:spChg>
        <pc:spChg chg="del">
          <ac:chgData name="Jenn Anne" userId="2e42e5b19939340a" providerId="LiveId" clId="{4CF9127F-BC28-46A4-B5F9-49B09A495303}" dt="2021-08-27T13:49:41.468" v="777" actId="478"/>
          <ac:spMkLst>
            <pc:docMk/>
            <pc:sldMk cId="3728672687" sldId="346"/>
            <ac:spMk id="93" creationId="{89DD0A0E-9A45-4072-AFDD-38E003FF610D}"/>
          </ac:spMkLst>
        </pc:spChg>
        <pc:spChg chg="del">
          <ac:chgData name="Jenn Anne" userId="2e42e5b19939340a" providerId="LiveId" clId="{4CF9127F-BC28-46A4-B5F9-49B09A495303}" dt="2021-08-27T13:49:41.468" v="777" actId="478"/>
          <ac:spMkLst>
            <pc:docMk/>
            <pc:sldMk cId="3728672687" sldId="346"/>
            <ac:spMk id="94" creationId="{13EF900B-890C-44DC-989D-DE259B13A2EC}"/>
          </ac:spMkLst>
        </pc:spChg>
        <pc:spChg chg="del">
          <ac:chgData name="Jenn Anne" userId="2e42e5b19939340a" providerId="LiveId" clId="{4CF9127F-BC28-46A4-B5F9-49B09A495303}" dt="2021-08-27T13:49:41.468" v="777" actId="478"/>
          <ac:spMkLst>
            <pc:docMk/>
            <pc:sldMk cId="3728672687" sldId="346"/>
            <ac:spMk id="95" creationId="{E8A94DC4-8C26-4A12-9BB8-9AADD28E716A}"/>
          </ac:spMkLst>
        </pc:spChg>
        <pc:spChg chg="del">
          <ac:chgData name="Jenn Anne" userId="2e42e5b19939340a" providerId="LiveId" clId="{4CF9127F-BC28-46A4-B5F9-49B09A495303}" dt="2021-08-27T13:49:41.468" v="777" actId="478"/>
          <ac:spMkLst>
            <pc:docMk/>
            <pc:sldMk cId="3728672687" sldId="346"/>
            <ac:spMk id="96" creationId="{297160A3-719E-4D08-A175-7DB478C3C083}"/>
          </ac:spMkLst>
        </pc:spChg>
        <pc:spChg chg="del">
          <ac:chgData name="Jenn Anne" userId="2e42e5b19939340a" providerId="LiveId" clId="{4CF9127F-BC28-46A4-B5F9-49B09A495303}" dt="2021-08-27T13:49:41.468" v="777" actId="478"/>
          <ac:spMkLst>
            <pc:docMk/>
            <pc:sldMk cId="3728672687" sldId="346"/>
            <ac:spMk id="97" creationId="{654E88B8-2C52-455E-8FFD-ED4C1C43E915}"/>
          </ac:spMkLst>
        </pc:spChg>
        <pc:spChg chg="del">
          <ac:chgData name="Jenn Anne" userId="2e42e5b19939340a" providerId="LiveId" clId="{4CF9127F-BC28-46A4-B5F9-49B09A495303}" dt="2021-08-27T13:49:41.468" v="777" actId="478"/>
          <ac:spMkLst>
            <pc:docMk/>
            <pc:sldMk cId="3728672687" sldId="346"/>
            <ac:spMk id="98" creationId="{01413C7D-0678-46BF-8924-5EE8A4024716}"/>
          </ac:spMkLst>
        </pc:spChg>
        <pc:spChg chg="del">
          <ac:chgData name="Jenn Anne" userId="2e42e5b19939340a" providerId="LiveId" clId="{4CF9127F-BC28-46A4-B5F9-49B09A495303}" dt="2021-08-27T13:49:41.468" v="777" actId="478"/>
          <ac:spMkLst>
            <pc:docMk/>
            <pc:sldMk cId="3728672687" sldId="346"/>
            <ac:spMk id="99" creationId="{19903D11-0742-45B2-AD5C-76EC544EF842}"/>
          </ac:spMkLst>
        </pc:spChg>
        <pc:spChg chg="del">
          <ac:chgData name="Jenn Anne" userId="2e42e5b19939340a" providerId="LiveId" clId="{4CF9127F-BC28-46A4-B5F9-49B09A495303}" dt="2021-08-27T13:49:41.468" v="777" actId="478"/>
          <ac:spMkLst>
            <pc:docMk/>
            <pc:sldMk cId="3728672687" sldId="346"/>
            <ac:spMk id="100" creationId="{ECDADB14-5442-4C60-B1D8-2F9A10924BA4}"/>
          </ac:spMkLst>
        </pc:spChg>
        <pc:spChg chg="del">
          <ac:chgData name="Jenn Anne" userId="2e42e5b19939340a" providerId="LiveId" clId="{4CF9127F-BC28-46A4-B5F9-49B09A495303}" dt="2021-08-27T13:49:41.468" v="777" actId="478"/>
          <ac:spMkLst>
            <pc:docMk/>
            <pc:sldMk cId="3728672687" sldId="346"/>
            <ac:spMk id="101" creationId="{A0538E88-E80F-4EBE-B85E-B3B71BCD2524}"/>
          </ac:spMkLst>
        </pc:spChg>
        <pc:spChg chg="del">
          <ac:chgData name="Jenn Anne" userId="2e42e5b19939340a" providerId="LiveId" clId="{4CF9127F-BC28-46A4-B5F9-49B09A495303}" dt="2021-08-27T13:49:41.468" v="777" actId="478"/>
          <ac:spMkLst>
            <pc:docMk/>
            <pc:sldMk cId="3728672687" sldId="346"/>
            <ac:spMk id="102" creationId="{77199BD0-A750-48AB-8A30-042541B0EE2B}"/>
          </ac:spMkLst>
        </pc:spChg>
        <pc:spChg chg="del">
          <ac:chgData name="Jenn Anne" userId="2e42e5b19939340a" providerId="LiveId" clId="{4CF9127F-BC28-46A4-B5F9-49B09A495303}" dt="2021-08-27T13:49:41.468" v="777" actId="478"/>
          <ac:spMkLst>
            <pc:docMk/>
            <pc:sldMk cId="3728672687" sldId="346"/>
            <ac:spMk id="103" creationId="{4B14318F-07F8-4B60-9116-E065A26C4915}"/>
          </ac:spMkLst>
        </pc:spChg>
        <pc:spChg chg="del">
          <ac:chgData name="Jenn Anne" userId="2e42e5b19939340a" providerId="LiveId" clId="{4CF9127F-BC28-46A4-B5F9-49B09A495303}" dt="2021-08-27T13:49:41.468" v="777" actId="478"/>
          <ac:spMkLst>
            <pc:docMk/>
            <pc:sldMk cId="3728672687" sldId="346"/>
            <ac:spMk id="104" creationId="{38617B0C-854B-491C-8609-4F17A9DDD27D}"/>
          </ac:spMkLst>
        </pc:spChg>
        <pc:spChg chg="del">
          <ac:chgData name="Jenn Anne" userId="2e42e5b19939340a" providerId="LiveId" clId="{4CF9127F-BC28-46A4-B5F9-49B09A495303}" dt="2021-08-27T13:49:41.468" v="777" actId="478"/>
          <ac:spMkLst>
            <pc:docMk/>
            <pc:sldMk cId="3728672687" sldId="346"/>
            <ac:spMk id="105" creationId="{77197D3F-4AA1-4E81-B24F-C8FE511D0670}"/>
          </ac:spMkLst>
        </pc:spChg>
        <pc:spChg chg="del">
          <ac:chgData name="Jenn Anne" userId="2e42e5b19939340a" providerId="LiveId" clId="{4CF9127F-BC28-46A4-B5F9-49B09A495303}" dt="2021-08-27T13:49:41.468" v="777" actId="478"/>
          <ac:spMkLst>
            <pc:docMk/>
            <pc:sldMk cId="3728672687" sldId="346"/>
            <ac:spMk id="106" creationId="{50A80C4C-8777-48F5-9A80-7A5DC58437B2}"/>
          </ac:spMkLst>
        </pc:spChg>
        <pc:spChg chg="del">
          <ac:chgData name="Jenn Anne" userId="2e42e5b19939340a" providerId="LiveId" clId="{4CF9127F-BC28-46A4-B5F9-49B09A495303}" dt="2021-08-27T13:49:41.468" v="777" actId="478"/>
          <ac:spMkLst>
            <pc:docMk/>
            <pc:sldMk cId="3728672687" sldId="346"/>
            <ac:spMk id="107" creationId="{1570AC5C-E102-4E0E-865C-046A073BB341}"/>
          </ac:spMkLst>
        </pc:spChg>
        <pc:spChg chg="del">
          <ac:chgData name="Jenn Anne" userId="2e42e5b19939340a" providerId="LiveId" clId="{4CF9127F-BC28-46A4-B5F9-49B09A495303}" dt="2021-08-27T13:49:41.468" v="777" actId="478"/>
          <ac:spMkLst>
            <pc:docMk/>
            <pc:sldMk cId="3728672687" sldId="346"/>
            <ac:spMk id="108" creationId="{00464AC2-F797-4738-9282-5FAD9D927827}"/>
          </ac:spMkLst>
        </pc:spChg>
        <pc:spChg chg="del">
          <ac:chgData name="Jenn Anne" userId="2e42e5b19939340a" providerId="LiveId" clId="{4CF9127F-BC28-46A4-B5F9-49B09A495303}" dt="2021-08-27T13:49:41.468" v="777" actId="478"/>
          <ac:spMkLst>
            <pc:docMk/>
            <pc:sldMk cId="3728672687" sldId="346"/>
            <ac:spMk id="109" creationId="{BEA3C2E7-B920-4B6D-A77B-6333363F3318}"/>
          </ac:spMkLst>
        </pc:spChg>
        <pc:spChg chg="del">
          <ac:chgData name="Jenn Anne" userId="2e42e5b19939340a" providerId="LiveId" clId="{4CF9127F-BC28-46A4-B5F9-49B09A495303}" dt="2021-08-27T13:49:41.468" v="777" actId="478"/>
          <ac:spMkLst>
            <pc:docMk/>
            <pc:sldMk cId="3728672687" sldId="346"/>
            <ac:spMk id="110" creationId="{D586AF61-6B77-4A9F-9B81-7A58BC0FA1B9}"/>
          </ac:spMkLst>
        </pc:spChg>
        <pc:spChg chg="del">
          <ac:chgData name="Jenn Anne" userId="2e42e5b19939340a" providerId="LiveId" clId="{4CF9127F-BC28-46A4-B5F9-49B09A495303}" dt="2021-08-27T13:49:41.468" v="777" actId="478"/>
          <ac:spMkLst>
            <pc:docMk/>
            <pc:sldMk cId="3728672687" sldId="346"/>
            <ac:spMk id="111" creationId="{4B29F8D0-C4C7-4DA5-927B-CF1A88296BE4}"/>
          </ac:spMkLst>
        </pc:spChg>
        <pc:spChg chg="del">
          <ac:chgData name="Jenn Anne" userId="2e42e5b19939340a" providerId="LiveId" clId="{4CF9127F-BC28-46A4-B5F9-49B09A495303}" dt="2021-08-27T13:49:41.468" v="777" actId="478"/>
          <ac:spMkLst>
            <pc:docMk/>
            <pc:sldMk cId="3728672687" sldId="346"/>
            <ac:spMk id="112" creationId="{DC758F66-0A64-4F40-8477-34725FC9A3C8}"/>
          </ac:spMkLst>
        </pc:spChg>
        <pc:spChg chg="del">
          <ac:chgData name="Jenn Anne" userId="2e42e5b19939340a" providerId="LiveId" clId="{4CF9127F-BC28-46A4-B5F9-49B09A495303}" dt="2021-08-27T13:49:41.468" v="777" actId="478"/>
          <ac:spMkLst>
            <pc:docMk/>
            <pc:sldMk cId="3728672687" sldId="346"/>
            <ac:spMk id="113" creationId="{42F11D8D-3B35-4B46-AC2C-7CDABC58091D}"/>
          </ac:spMkLst>
        </pc:spChg>
        <pc:spChg chg="del">
          <ac:chgData name="Jenn Anne" userId="2e42e5b19939340a" providerId="LiveId" clId="{4CF9127F-BC28-46A4-B5F9-49B09A495303}" dt="2021-08-27T13:49:41.468" v="777" actId="478"/>
          <ac:spMkLst>
            <pc:docMk/>
            <pc:sldMk cId="3728672687" sldId="346"/>
            <ac:spMk id="114" creationId="{F4A36B49-096E-412B-9208-17AAADF90E75}"/>
          </ac:spMkLst>
        </pc:spChg>
        <pc:spChg chg="del">
          <ac:chgData name="Jenn Anne" userId="2e42e5b19939340a" providerId="LiveId" clId="{4CF9127F-BC28-46A4-B5F9-49B09A495303}" dt="2021-08-27T13:49:41.468" v="777" actId="478"/>
          <ac:spMkLst>
            <pc:docMk/>
            <pc:sldMk cId="3728672687" sldId="346"/>
            <ac:spMk id="115" creationId="{49E91BF1-C0A6-48B7-9517-CB449334F85A}"/>
          </ac:spMkLst>
        </pc:spChg>
        <pc:spChg chg="del">
          <ac:chgData name="Jenn Anne" userId="2e42e5b19939340a" providerId="LiveId" clId="{4CF9127F-BC28-46A4-B5F9-49B09A495303}" dt="2021-08-27T13:49:41.468" v="777" actId="478"/>
          <ac:spMkLst>
            <pc:docMk/>
            <pc:sldMk cId="3728672687" sldId="346"/>
            <ac:spMk id="116" creationId="{88693C31-7F66-4195-BBE7-003F60DFFB14}"/>
          </ac:spMkLst>
        </pc:spChg>
        <pc:spChg chg="del">
          <ac:chgData name="Jenn Anne" userId="2e42e5b19939340a" providerId="LiveId" clId="{4CF9127F-BC28-46A4-B5F9-49B09A495303}" dt="2021-08-27T13:49:41.468" v="777" actId="478"/>
          <ac:spMkLst>
            <pc:docMk/>
            <pc:sldMk cId="3728672687" sldId="346"/>
            <ac:spMk id="117" creationId="{CA710D62-998C-43F2-9101-FA8F36D28C23}"/>
          </ac:spMkLst>
        </pc:spChg>
        <pc:spChg chg="del">
          <ac:chgData name="Jenn Anne" userId="2e42e5b19939340a" providerId="LiveId" clId="{4CF9127F-BC28-46A4-B5F9-49B09A495303}" dt="2021-08-27T13:49:41.468" v="777" actId="478"/>
          <ac:spMkLst>
            <pc:docMk/>
            <pc:sldMk cId="3728672687" sldId="346"/>
            <ac:spMk id="118" creationId="{B4BF9AEE-74C6-4949-AB69-45635677E56E}"/>
          </ac:spMkLst>
        </pc:spChg>
        <pc:spChg chg="add del mod">
          <ac:chgData name="Jenn Anne" userId="2e42e5b19939340a" providerId="LiveId" clId="{4CF9127F-BC28-46A4-B5F9-49B09A495303}" dt="2021-08-27T14:00:02.227" v="931" actId="478"/>
          <ac:spMkLst>
            <pc:docMk/>
            <pc:sldMk cId="3728672687" sldId="346"/>
            <ac:spMk id="119" creationId="{2EB0CA73-200D-4053-AF49-4BB849FD1A6D}"/>
          </ac:spMkLst>
        </pc:spChg>
        <pc:spChg chg="add del mod">
          <ac:chgData name="Jenn Anne" userId="2e42e5b19939340a" providerId="LiveId" clId="{4CF9127F-BC28-46A4-B5F9-49B09A495303}" dt="2021-08-27T14:00:08.925" v="933" actId="478"/>
          <ac:spMkLst>
            <pc:docMk/>
            <pc:sldMk cId="3728672687" sldId="346"/>
            <ac:spMk id="120" creationId="{9EE0F65F-6563-480D-B506-95EDB70E8CF5}"/>
          </ac:spMkLst>
        </pc:spChg>
        <pc:spChg chg="add del mod">
          <ac:chgData name="Jenn Anne" userId="2e42e5b19939340a" providerId="LiveId" clId="{4CF9127F-BC28-46A4-B5F9-49B09A495303}" dt="2021-08-27T14:00:06.424" v="932" actId="478"/>
          <ac:spMkLst>
            <pc:docMk/>
            <pc:sldMk cId="3728672687" sldId="346"/>
            <ac:spMk id="121" creationId="{4260CCCC-2E58-4492-9696-B6868314DA24}"/>
          </ac:spMkLst>
        </pc:spChg>
        <pc:spChg chg="add del mod">
          <ac:chgData name="Jenn Anne" userId="2e42e5b19939340a" providerId="LiveId" clId="{4CF9127F-BC28-46A4-B5F9-49B09A495303}" dt="2021-08-27T13:59:19.927" v="926" actId="478"/>
          <ac:spMkLst>
            <pc:docMk/>
            <pc:sldMk cId="3728672687" sldId="346"/>
            <ac:spMk id="122" creationId="{08981AD4-BDF4-45B6-97EA-8C97A1F44AFE}"/>
          </ac:spMkLst>
        </pc:spChg>
        <pc:spChg chg="add del mod">
          <ac:chgData name="Jenn Anne" userId="2e42e5b19939340a" providerId="LiveId" clId="{4CF9127F-BC28-46A4-B5F9-49B09A495303}" dt="2021-08-27T14:00:29.978" v="934" actId="478"/>
          <ac:spMkLst>
            <pc:docMk/>
            <pc:sldMk cId="3728672687" sldId="346"/>
            <ac:spMk id="123" creationId="{1D33B35B-F9F5-4611-A049-77ACD953937E}"/>
          </ac:spMkLst>
        </pc:spChg>
        <pc:spChg chg="add mod">
          <ac:chgData name="Jenn Anne" userId="2e42e5b19939340a" providerId="LiveId" clId="{4CF9127F-BC28-46A4-B5F9-49B09A495303}" dt="2021-08-27T13:59:39.401" v="929" actId="14100"/>
          <ac:spMkLst>
            <pc:docMk/>
            <pc:sldMk cId="3728672687" sldId="346"/>
            <ac:spMk id="124" creationId="{B444E210-7FEE-4310-A1A1-220496A15B10}"/>
          </ac:spMkLst>
        </pc:spChg>
        <pc:spChg chg="add del mod">
          <ac:chgData name="Jenn Anne" userId="2e42e5b19939340a" providerId="LiveId" clId="{4CF9127F-BC28-46A4-B5F9-49B09A495303}" dt="2021-08-27T14:03:09.545" v="967" actId="478"/>
          <ac:spMkLst>
            <pc:docMk/>
            <pc:sldMk cId="3728672687" sldId="346"/>
            <ac:spMk id="125" creationId="{0CB85312-CCB0-4E05-AFD3-21ACE0479573}"/>
          </ac:spMkLst>
        </pc:spChg>
        <pc:spChg chg="add mod">
          <ac:chgData name="Jenn Anne" userId="2e42e5b19939340a" providerId="LiveId" clId="{4CF9127F-BC28-46A4-B5F9-49B09A495303}" dt="2021-08-27T14:00:38.833" v="936" actId="1076"/>
          <ac:spMkLst>
            <pc:docMk/>
            <pc:sldMk cId="3728672687" sldId="346"/>
            <ac:spMk id="126" creationId="{E0444B76-F856-448F-A143-AD67E0381D41}"/>
          </ac:spMkLst>
        </pc:spChg>
        <pc:spChg chg="add mod">
          <ac:chgData name="Jenn Anne" userId="2e42e5b19939340a" providerId="LiveId" clId="{4CF9127F-BC28-46A4-B5F9-49B09A495303}" dt="2021-08-27T14:00:54.024" v="938" actId="1076"/>
          <ac:spMkLst>
            <pc:docMk/>
            <pc:sldMk cId="3728672687" sldId="346"/>
            <ac:spMk id="127" creationId="{F130F7E8-B95C-40E5-9B26-9280174DD41F}"/>
          </ac:spMkLst>
        </pc:spChg>
        <pc:spChg chg="add mod">
          <ac:chgData name="Jenn Anne" userId="2e42e5b19939340a" providerId="LiveId" clId="{4CF9127F-BC28-46A4-B5F9-49B09A495303}" dt="2021-08-27T14:00:58.774" v="940" actId="1076"/>
          <ac:spMkLst>
            <pc:docMk/>
            <pc:sldMk cId="3728672687" sldId="346"/>
            <ac:spMk id="128" creationId="{CE39BA41-8676-4B02-8D87-D80CB050A5E7}"/>
          </ac:spMkLst>
        </pc:spChg>
        <pc:spChg chg="add mod">
          <ac:chgData name="Jenn Anne" userId="2e42e5b19939340a" providerId="LiveId" clId="{4CF9127F-BC28-46A4-B5F9-49B09A495303}" dt="2021-08-27T14:01:04.129" v="942" actId="1076"/>
          <ac:spMkLst>
            <pc:docMk/>
            <pc:sldMk cId="3728672687" sldId="346"/>
            <ac:spMk id="129" creationId="{8A8149E0-F166-4E1A-8206-4099380D1800}"/>
          </ac:spMkLst>
        </pc:spChg>
        <pc:spChg chg="add mod">
          <ac:chgData name="Jenn Anne" userId="2e42e5b19939340a" providerId="LiveId" clId="{4CF9127F-BC28-46A4-B5F9-49B09A495303}" dt="2021-08-27T14:01:10.072" v="944" actId="1076"/>
          <ac:spMkLst>
            <pc:docMk/>
            <pc:sldMk cId="3728672687" sldId="346"/>
            <ac:spMk id="130" creationId="{F8D55579-D941-4CB1-9673-9AC507FF4280}"/>
          </ac:spMkLst>
        </pc:spChg>
        <pc:spChg chg="add mod">
          <ac:chgData name="Jenn Anne" userId="2e42e5b19939340a" providerId="LiveId" clId="{4CF9127F-BC28-46A4-B5F9-49B09A495303}" dt="2021-08-27T14:03:52.062" v="990" actId="20577"/>
          <ac:spMkLst>
            <pc:docMk/>
            <pc:sldMk cId="3728672687" sldId="346"/>
            <ac:spMk id="148" creationId="{65F3FE33-5F43-4D16-AEFA-571CC9BC86C4}"/>
          </ac:spMkLst>
        </pc:spChg>
        <pc:spChg chg="add mod">
          <ac:chgData name="Jenn Anne" userId="2e42e5b19939340a" providerId="LiveId" clId="{4CF9127F-BC28-46A4-B5F9-49B09A495303}" dt="2021-08-27T14:04:08.935" v="1003" actId="1076"/>
          <ac:spMkLst>
            <pc:docMk/>
            <pc:sldMk cId="3728672687" sldId="346"/>
            <ac:spMk id="149" creationId="{FF4FE75F-36B5-4631-AA81-F6D28B5CDB37}"/>
          </ac:spMkLst>
        </pc:spChg>
        <pc:spChg chg="add mod">
          <ac:chgData name="Jenn Anne" userId="2e42e5b19939340a" providerId="LiveId" clId="{4CF9127F-BC28-46A4-B5F9-49B09A495303}" dt="2021-08-27T14:04:20.491" v="1014" actId="1076"/>
          <ac:spMkLst>
            <pc:docMk/>
            <pc:sldMk cId="3728672687" sldId="346"/>
            <ac:spMk id="150" creationId="{65EE8444-5B71-4EBB-864E-3E863EED9B26}"/>
          </ac:spMkLst>
        </pc:spChg>
        <pc:spChg chg="add mod">
          <ac:chgData name="Jenn Anne" userId="2e42e5b19939340a" providerId="LiveId" clId="{4CF9127F-BC28-46A4-B5F9-49B09A495303}" dt="2021-08-27T14:04:27.690" v="1022" actId="20577"/>
          <ac:spMkLst>
            <pc:docMk/>
            <pc:sldMk cId="3728672687" sldId="346"/>
            <ac:spMk id="151" creationId="{5ED5F112-2F89-459D-B612-99F293697E34}"/>
          </ac:spMkLst>
        </pc:spChg>
        <pc:spChg chg="add mod">
          <ac:chgData name="Jenn Anne" userId="2e42e5b19939340a" providerId="LiveId" clId="{4CF9127F-BC28-46A4-B5F9-49B09A495303}" dt="2021-08-27T14:04:39.649" v="1031" actId="20577"/>
          <ac:spMkLst>
            <pc:docMk/>
            <pc:sldMk cId="3728672687" sldId="346"/>
            <ac:spMk id="152" creationId="{844027D8-705E-4E97-85C3-2CDF88CEE203}"/>
          </ac:spMkLst>
        </pc:spChg>
        <pc:graphicFrameChg chg="add del mod modGraphic">
          <ac:chgData name="Jenn Anne" userId="2e42e5b19939340a" providerId="LiveId" clId="{4CF9127F-BC28-46A4-B5F9-49B09A495303}" dt="2021-08-27T13:57:39.065" v="909" actId="478"/>
          <ac:graphicFrameMkLst>
            <pc:docMk/>
            <pc:sldMk cId="3728672687" sldId="346"/>
            <ac:graphicFrameMk id="6" creationId="{E0585345-B47A-46F9-A237-1A3870808146}"/>
          </ac:graphicFrameMkLst>
        </pc:graphicFrameChg>
        <pc:cxnChg chg="add mod">
          <ac:chgData name="Jenn Anne" userId="2e42e5b19939340a" providerId="LiveId" clId="{4CF9127F-BC28-46A4-B5F9-49B09A495303}" dt="2021-08-27T14:02:12.429" v="952" actId="1076"/>
          <ac:cxnSpMkLst>
            <pc:docMk/>
            <pc:sldMk cId="3728672687" sldId="346"/>
            <ac:cxnSpMk id="8" creationId="{2D16D883-CEAD-4303-B7B4-ED5846671A81}"/>
          </ac:cxnSpMkLst>
        </pc:cxnChg>
        <pc:cxnChg chg="add mod">
          <ac:chgData name="Jenn Anne" userId="2e42e5b19939340a" providerId="LiveId" clId="{4CF9127F-BC28-46A4-B5F9-49B09A495303}" dt="2021-08-27T14:02:15.795" v="953" actId="1076"/>
          <ac:cxnSpMkLst>
            <pc:docMk/>
            <pc:sldMk cId="3728672687" sldId="346"/>
            <ac:cxnSpMk id="131" creationId="{840CEC2E-6985-4792-A14D-053364F200CE}"/>
          </ac:cxnSpMkLst>
        </pc:cxnChg>
        <pc:cxnChg chg="add mod">
          <ac:chgData name="Jenn Anne" userId="2e42e5b19939340a" providerId="LiveId" clId="{4CF9127F-BC28-46A4-B5F9-49B09A495303}" dt="2021-08-27T14:02:19.176" v="954" actId="1076"/>
          <ac:cxnSpMkLst>
            <pc:docMk/>
            <pc:sldMk cId="3728672687" sldId="346"/>
            <ac:cxnSpMk id="132" creationId="{9884CFD1-5475-4B2F-996D-AF90E42B9B45}"/>
          </ac:cxnSpMkLst>
        </pc:cxnChg>
        <pc:cxnChg chg="add mod">
          <ac:chgData name="Jenn Anne" userId="2e42e5b19939340a" providerId="LiveId" clId="{4CF9127F-BC28-46A4-B5F9-49B09A495303}" dt="2021-08-27T14:02:36.740" v="956" actId="1076"/>
          <ac:cxnSpMkLst>
            <pc:docMk/>
            <pc:sldMk cId="3728672687" sldId="346"/>
            <ac:cxnSpMk id="133" creationId="{54FDE49C-3246-4E82-A727-C499B31852B8}"/>
          </ac:cxnSpMkLst>
        </pc:cxnChg>
        <pc:cxnChg chg="add mod">
          <ac:chgData name="Jenn Anne" userId="2e42e5b19939340a" providerId="LiveId" clId="{4CF9127F-BC28-46A4-B5F9-49B09A495303}" dt="2021-08-27T14:02:36.740" v="956" actId="1076"/>
          <ac:cxnSpMkLst>
            <pc:docMk/>
            <pc:sldMk cId="3728672687" sldId="346"/>
            <ac:cxnSpMk id="134" creationId="{CA4E7A50-051E-4B41-8742-DE2EA1076850}"/>
          </ac:cxnSpMkLst>
        </pc:cxnChg>
        <pc:cxnChg chg="add mod">
          <ac:chgData name="Jenn Anne" userId="2e42e5b19939340a" providerId="LiveId" clId="{4CF9127F-BC28-46A4-B5F9-49B09A495303}" dt="2021-08-27T14:02:36.740" v="956" actId="1076"/>
          <ac:cxnSpMkLst>
            <pc:docMk/>
            <pc:sldMk cId="3728672687" sldId="346"/>
            <ac:cxnSpMk id="135" creationId="{1AA92204-9F23-4C29-856A-763F6EC8BD27}"/>
          </ac:cxnSpMkLst>
        </pc:cxnChg>
        <pc:cxnChg chg="add mod">
          <ac:chgData name="Jenn Anne" userId="2e42e5b19939340a" providerId="LiveId" clId="{4CF9127F-BC28-46A4-B5F9-49B09A495303}" dt="2021-08-27T14:02:44.330" v="958" actId="1076"/>
          <ac:cxnSpMkLst>
            <pc:docMk/>
            <pc:sldMk cId="3728672687" sldId="346"/>
            <ac:cxnSpMk id="136" creationId="{7B64E202-E8FB-41C4-BD89-F2EB41A7CF76}"/>
          </ac:cxnSpMkLst>
        </pc:cxnChg>
        <pc:cxnChg chg="add mod">
          <ac:chgData name="Jenn Anne" userId="2e42e5b19939340a" providerId="LiveId" clId="{4CF9127F-BC28-46A4-B5F9-49B09A495303}" dt="2021-08-27T14:02:44.330" v="958" actId="1076"/>
          <ac:cxnSpMkLst>
            <pc:docMk/>
            <pc:sldMk cId="3728672687" sldId="346"/>
            <ac:cxnSpMk id="137" creationId="{E6FEC7A4-3197-4FD4-8C52-EBCDA9AF8305}"/>
          </ac:cxnSpMkLst>
        </pc:cxnChg>
        <pc:cxnChg chg="add mod">
          <ac:chgData name="Jenn Anne" userId="2e42e5b19939340a" providerId="LiveId" clId="{4CF9127F-BC28-46A4-B5F9-49B09A495303}" dt="2021-08-27T14:02:44.330" v="958" actId="1076"/>
          <ac:cxnSpMkLst>
            <pc:docMk/>
            <pc:sldMk cId="3728672687" sldId="346"/>
            <ac:cxnSpMk id="138" creationId="{AA9C2337-ED8C-4D0A-994B-6DA932DF546B}"/>
          </ac:cxnSpMkLst>
        </pc:cxnChg>
        <pc:cxnChg chg="add mod">
          <ac:chgData name="Jenn Anne" userId="2e42e5b19939340a" providerId="LiveId" clId="{4CF9127F-BC28-46A4-B5F9-49B09A495303}" dt="2021-08-27T14:02:51.101" v="960" actId="1076"/>
          <ac:cxnSpMkLst>
            <pc:docMk/>
            <pc:sldMk cId="3728672687" sldId="346"/>
            <ac:cxnSpMk id="139" creationId="{7BF9622A-AF65-4B13-8CB0-E0FA5F179026}"/>
          </ac:cxnSpMkLst>
        </pc:cxnChg>
        <pc:cxnChg chg="add mod">
          <ac:chgData name="Jenn Anne" userId="2e42e5b19939340a" providerId="LiveId" clId="{4CF9127F-BC28-46A4-B5F9-49B09A495303}" dt="2021-08-27T14:02:51.101" v="960" actId="1076"/>
          <ac:cxnSpMkLst>
            <pc:docMk/>
            <pc:sldMk cId="3728672687" sldId="346"/>
            <ac:cxnSpMk id="140" creationId="{15975C68-0373-4E16-A09F-6FE9E4A03D44}"/>
          </ac:cxnSpMkLst>
        </pc:cxnChg>
        <pc:cxnChg chg="add mod">
          <ac:chgData name="Jenn Anne" userId="2e42e5b19939340a" providerId="LiveId" clId="{4CF9127F-BC28-46A4-B5F9-49B09A495303}" dt="2021-08-27T14:02:51.101" v="960" actId="1076"/>
          <ac:cxnSpMkLst>
            <pc:docMk/>
            <pc:sldMk cId="3728672687" sldId="346"/>
            <ac:cxnSpMk id="141" creationId="{7A3AEA85-698E-4709-AA4F-B29D0121EA11}"/>
          </ac:cxnSpMkLst>
        </pc:cxnChg>
        <pc:cxnChg chg="add mod">
          <ac:chgData name="Jenn Anne" userId="2e42e5b19939340a" providerId="LiveId" clId="{4CF9127F-BC28-46A4-B5F9-49B09A495303}" dt="2021-08-27T14:02:55.863" v="962" actId="1076"/>
          <ac:cxnSpMkLst>
            <pc:docMk/>
            <pc:sldMk cId="3728672687" sldId="346"/>
            <ac:cxnSpMk id="142" creationId="{4DB71C2C-B519-4722-A21A-27DFA5064F06}"/>
          </ac:cxnSpMkLst>
        </pc:cxnChg>
        <pc:cxnChg chg="add mod">
          <ac:chgData name="Jenn Anne" userId="2e42e5b19939340a" providerId="LiveId" clId="{4CF9127F-BC28-46A4-B5F9-49B09A495303}" dt="2021-08-27T14:02:55.863" v="962" actId="1076"/>
          <ac:cxnSpMkLst>
            <pc:docMk/>
            <pc:sldMk cId="3728672687" sldId="346"/>
            <ac:cxnSpMk id="143" creationId="{68EC9880-1F4A-4891-8E55-93477FB170D8}"/>
          </ac:cxnSpMkLst>
        </pc:cxnChg>
        <pc:cxnChg chg="add mod">
          <ac:chgData name="Jenn Anne" userId="2e42e5b19939340a" providerId="LiveId" clId="{4CF9127F-BC28-46A4-B5F9-49B09A495303}" dt="2021-08-27T14:02:55.863" v="962" actId="1076"/>
          <ac:cxnSpMkLst>
            <pc:docMk/>
            <pc:sldMk cId="3728672687" sldId="346"/>
            <ac:cxnSpMk id="144" creationId="{FB33F562-758A-4B97-8E6C-55A74622C941}"/>
          </ac:cxnSpMkLst>
        </pc:cxnChg>
        <pc:cxnChg chg="add mod">
          <ac:chgData name="Jenn Anne" userId="2e42e5b19939340a" providerId="LiveId" clId="{4CF9127F-BC28-46A4-B5F9-49B09A495303}" dt="2021-08-27T14:03:00.156" v="964" actId="1076"/>
          <ac:cxnSpMkLst>
            <pc:docMk/>
            <pc:sldMk cId="3728672687" sldId="346"/>
            <ac:cxnSpMk id="145" creationId="{4DA6F1A2-859E-43F3-AF16-24E9CB0E5442}"/>
          </ac:cxnSpMkLst>
        </pc:cxnChg>
        <pc:cxnChg chg="add mod">
          <ac:chgData name="Jenn Anne" userId="2e42e5b19939340a" providerId="LiveId" clId="{4CF9127F-BC28-46A4-B5F9-49B09A495303}" dt="2021-08-27T14:03:00.156" v="964" actId="1076"/>
          <ac:cxnSpMkLst>
            <pc:docMk/>
            <pc:sldMk cId="3728672687" sldId="346"/>
            <ac:cxnSpMk id="146" creationId="{FDBC379C-F4DD-4F13-943B-9E784B5B7EC1}"/>
          </ac:cxnSpMkLst>
        </pc:cxnChg>
        <pc:cxnChg chg="add mod">
          <ac:chgData name="Jenn Anne" userId="2e42e5b19939340a" providerId="LiveId" clId="{4CF9127F-BC28-46A4-B5F9-49B09A495303}" dt="2021-08-27T14:03:00.156" v="964" actId="1076"/>
          <ac:cxnSpMkLst>
            <pc:docMk/>
            <pc:sldMk cId="3728672687" sldId="346"/>
            <ac:cxnSpMk id="147" creationId="{2D033240-DE94-4B03-8E44-4745D5D8FF29}"/>
          </ac:cxnSpMkLst>
        </pc:cxnChg>
      </pc:sldChg>
      <pc:sldChg chg="addSp delSp modSp add mod">
        <pc:chgData name="Jenn Anne" userId="2e42e5b19939340a" providerId="LiveId" clId="{4CF9127F-BC28-46A4-B5F9-49B09A495303}" dt="2021-08-27T13:53:29.854" v="879" actId="1076"/>
        <pc:sldMkLst>
          <pc:docMk/>
          <pc:sldMk cId="1406734701" sldId="347"/>
        </pc:sldMkLst>
        <pc:spChg chg="mod">
          <ac:chgData name="Jenn Anne" userId="2e42e5b19939340a" providerId="LiveId" clId="{4CF9127F-BC28-46A4-B5F9-49B09A495303}" dt="2021-08-27T13:50:23.135" v="807" actId="20577"/>
          <ac:spMkLst>
            <pc:docMk/>
            <pc:sldMk cId="1406734701" sldId="347"/>
            <ac:spMk id="5" creationId="{60BF0E63-B1EC-414F-9DE6-3D42B0C8603F}"/>
          </ac:spMkLst>
        </pc:spChg>
        <pc:spChg chg="mod">
          <ac:chgData name="Jenn Anne" userId="2e42e5b19939340a" providerId="LiveId" clId="{4CF9127F-BC28-46A4-B5F9-49B09A495303}" dt="2021-08-27T13:50:45.594" v="810" actId="14100"/>
          <ac:spMkLst>
            <pc:docMk/>
            <pc:sldMk cId="1406734701" sldId="347"/>
            <ac:spMk id="6" creationId="{12FF8BD5-34A9-4967-9FFD-88C5975502F1}"/>
          </ac:spMkLst>
        </pc:spChg>
        <pc:spChg chg="mod">
          <ac:chgData name="Jenn Anne" userId="2e42e5b19939340a" providerId="LiveId" clId="{4CF9127F-BC28-46A4-B5F9-49B09A495303}" dt="2021-08-27T13:52:46.130" v="840" actId="1076"/>
          <ac:spMkLst>
            <pc:docMk/>
            <pc:sldMk cId="1406734701" sldId="347"/>
            <ac:spMk id="7" creationId="{FB464BE2-C454-44FF-A11F-53592119C4E6}"/>
          </ac:spMkLst>
        </pc:spChg>
        <pc:spChg chg="add mod">
          <ac:chgData name="Jenn Anne" userId="2e42e5b19939340a" providerId="LiveId" clId="{4CF9127F-BC28-46A4-B5F9-49B09A495303}" dt="2021-08-27T13:51:03.349" v="815" actId="1076"/>
          <ac:spMkLst>
            <pc:docMk/>
            <pc:sldMk cId="1406734701" sldId="347"/>
            <ac:spMk id="14" creationId="{21CCFF13-C907-43F2-8C27-46CCE6D330B7}"/>
          </ac:spMkLst>
        </pc:spChg>
        <pc:spChg chg="add mod">
          <ac:chgData name="Jenn Anne" userId="2e42e5b19939340a" providerId="LiveId" clId="{4CF9127F-BC28-46A4-B5F9-49B09A495303}" dt="2021-08-27T13:51:30.623" v="822" actId="465"/>
          <ac:spMkLst>
            <pc:docMk/>
            <pc:sldMk cId="1406734701" sldId="347"/>
            <ac:spMk id="15" creationId="{F33E44C8-1DA5-48B1-AACD-E9764F5547D5}"/>
          </ac:spMkLst>
        </pc:spChg>
        <pc:spChg chg="add mod">
          <ac:chgData name="Jenn Anne" userId="2e42e5b19939340a" providerId="LiveId" clId="{4CF9127F-BC28-46A4-B5F9-49B09A495303}" dt="2021-08-27T13:51:30.623" v="822" actId="465"/>
          <ac:spMkLst>
            <pc:docMk/>
            <pc:sldMk cId="1406734701" sldId="347"/>
            <ac:spMk id="16" creationId="{C9B0AAA7-0D35-4E2F-8596-971E457415F6}"/>
          </ac:spMkLst>
        </pc:spChg>
        <pc:spChg chg="add mod">
          <ac:chgData name="Jenn Anne" userId="2e42e5b19939340a" providerId="LiveId" clId="{4CF9127F-BC28-46A4-B5F9-49B09A495303}" dt="2021-08-27T13:51:30.623" v="822" actId="465"/>
          <ac:spMkLst>
            <pc:docMk/>
            <pc:sldMk cId="1406734701" sldId="347"/>
            <ac:spMk id="17" creationId="{EE13E96F-B966-4960-862E-FFE87566F597}"/>
          </ac:spMkLst>
        </pc:spChg>
        <pc:spChg chg="del">
          <ac:chgData name="Jenn Anne" userId="2e42e5b19939340a" providerId="LiveId" clId="{4CF9127F-BC28-46A4-B5F9-49B09A495303}" dt="2021-08-27T13:50:52.871" v="813" actId="478"/>
          <ac:spMkLst>
            <pc:docMk/>
            <pc:sldMk cId="1406734701" sldId="347"/>
            <ac:spMk id="18" creationId="{EC2A25E6-6B64-493C-AE0D-9CB8CFEC2EE2}"/>
          </ac:spMkLst>
        </pc:spChg>
        <pc:spChg chg="del">
          <ac:chgData name="Jenn Anne" userId="2e42e5b19939340a" providerId="LiveId" clId="{4CF9127F-BC28-46A4-B5F9-49B09A495303}" dt="2021-08-27T13:50:48.883" v="811" actId="478"/>
          <ac:spMkLst>
            <pc:docMk/>
            <pc:sldMk cId="1406734701" sldId="347"/>
            <ac:spMk id="19" creationId="{A1189827-2829-4BFE-AA4F-00172691596A}"/>
          </ac:spMkLst>
        </pc:spChg>
        <pc:spChg chg="del">
          <ac:chgData name="Jenn Anne" userId="2e42e5b19939340a" providerId="LiveId" clId="{4CF9127F-BC28-46A4-B5F9-49B09A495303}" dt="2021-08-27T13:50:50.830" v="812" actId="478"/>
          <ac:spMkLst>
            <pc:docMk/>
            <pc:sldMk cId="1406734701" sldId="347"/>
            <ac:spMk id="20" creationId="{CBE44556-C95D-4175-8E06-FFCF214470CA}"/>
          </ac:spMkLst>
        </pc:spChg>
        <pc:spChg chg="mod">
          <ac:chgData name="Jenn Anne" userId="2e42e5b19939340a" providerId="LiveId" clId="{4CF9127F-BC28-46A4-B5F9-49B09A495303}" dt="2021-08-27T13:53:00.521" v="851" actId="1076"/>
          <ac:spMkLst>
            <pc:docMk/>
            <pc:sldMk cId="1406734701" sldId="347"/>
            <ac:spMk id="21" creationId="{25718814-01F1-411E-BCF0-79A7FE6BA920}"/>
          </ac:spMkLst>
        </pc:spChg>
        <pc:spChg chg="mod">
          <ac:chgData name="Jenn Anne" userId="2e42e5b19939340a" providerId="LiveId" clId="{4CF9127F-BC28-46A4-B5F9-49B09A495303}" dt="2021-08-27T13:53:06.398" v="867" actId="403"/>
          <ac:spMkLst>
            <pc:docMk/>
            <pc:sldMk cId="1406734701" sldId="347"/>
            <ac:spMk id="22" creationId="{7B921CE1-2EF0-4EC3-B0C2-95861C50AFE5}"/>
          </ac:spMkLst>
        </pc:spChg>
        <pc:spChg chg="mod">
          <ac:chgData name="Jenn Anne" userId="2e42e5b19939340a" providerId="LiveId" clId="{4CF9127F-BC28-46A4-B5F9-49B09A495303}" dt="2021-08-27T13:53:20.559" v="873" actId="1076"/>
          <ac:spMkLst>
            <pc:docMk/>
            <pc:sldMk cId="1406734701" sldId="347"/>
            <ac:spMk id="23" creationId="{461148B0-75C7-4CFC-8FF7-2312AC16C87C}"/>
          </ac:spMkLst>
        </pc:spChg>
        <pc:spChg chg="add mod">
          <ac:chgData name="Jenn Anne" userId="2e42e5b19939340a" providerId="LiveId" clId="{4CF9127F-BC28-46A4-B5F9-49B09A495303}" dt="2021-08-27T13:53:29.854" v="879" actId="1076"/>
          <ac:spMkLst>
            <pc:docMk/>
            <pc:sldMk cId="1406734701" sldId="347"/>
            <ac:spMk id="24" creationId="{5A520700-9F2A-4173-BD3A-05172D30860D}"/>
          </ac:spMkLst>
        </pc:spChg>
        <pc:spChg chg="mod">
          <ac:chgData name="Jenn Anne" userId="2e42e5b19939340a" providerId="LiveId" clId="{4CF9127F-BC28-46A4-B5F9-49B09A495303}" dt="2021-08-27T13:50:35.107" v="809" actId="2711"/>
          <ac:spMkLst>
            <pc:docMk/>
            <pc:sldMk cId="1406734701" sldId="347"/>
            <ac:spMk id="30" creationId="{776161E4-6BA4-422C-944B-BBB4F2ED4D4A}"/>
          </ac:spMkLst>
        </pc:spChg>
      </pc:sldChg>
      <pc:sldChg chg="addSp delSp modSp add mod">
        <pc:chgData name="Jenn Anne" userId="2e42e5b19939340a" providerId="LiveId" clId="{4CF9127F-BC28-46A4-B5F9-49B09A495303}" dt="2021-08-27T14:07:18.406" v="1083" actId="208"/>
        <pc:sldMkLst>
          <pc:docMk/>
          <pc:sldMk cId="3327810120" sldId="348"/>
        </pc:sldMkLst>
        <pc:spChg chg="add del">
          <ac:chgData name="Jenn Anne" userId="2e42e5b19939340a" providerId="LiveId" clId="{4CF9127F-BC28-46A4-B5F9-49B09A495303}" dt="2021-08-27T14:06:47.945" v="1078" actId="478"/>
          <ac:spMkLst>
            <pc:docMk/>
            <pc:sldMk cId="3327810120" sldId="348"/>
            <ac:spMk id="2" creationId="{DD0E2F2E-7D33-4948-B3B7-E780FB2984A4}"/>
          </ac:spMkLst>
        </pc:spChg>
        <pc:spChg chg="add mod">
          <ac:chgData name="Jenn Anne" userId="2e42e5b19939340a" providerId="LiveId" clId="{4CF9127F-BC28-46A4-B5F9-49B09A495303}" dt="2021-08-27T14:07:18.406" v="1083" actId="208"/>
          <ac:spMkLst>
            <pc:docMk/>
            <pc:sldMk cId="3327810120" sldId="348"/>
            <ac:spMk id="3" creationId="{A74A3186-A2FD-4E2A-8139-9A21BA93B874}"/>
          </ac:spMkLst>
        </pc:spChg>
        <pc:spChg chg="mod">
          <ac:chgData name="Jenn Anne" userId="2e42e5b19939340a" providerId="LiveId" clId="{4CF9127F-BC28-46A4-B5F9-49B09A495303}" dt="2021-08-27T14:05:47.640" v="1073" actId="1076"/>
          <ac:spMkLst>
            <pc:docMk/>
            <pc:sldMk cId="3327810120" sldId="348"/>
            <ac:spMk id="5" creationId="{60BF0E63-B1EC-414F-9DE6-3D42B0C8603F}"/>
          </ac:spMkLst>
        </pc:spChg>
        <pc:spChg chg="del">
          <ac:chgData name="Jenn Anne" userId="2e42e5b19939340a" providerId="LiveId" clId="{4CF9127F-BC28-46A4-B5F9-49B09A495303}" dt="2021-08-27T14:06:05.002" v="1074" actId="478"/>
          <ac:spMkLst>
            <pc:docMk/>
            <pc:sldMk cId="3327810120" sldId="348"/>
            <ac:spMk id="10" creationId="{EBE4C4F5-E444-4822-ADD6-AC9A28ADE13A}"/>
          </ac:spMkLst>
        </pc:spChg>
        <pc:spChg chg="mod">
          <ac:chgData name="Jenn Anne" userId="2e42e5b19939340a" providerId="LiveId" clId="{4CF9127F-BC28-46A4-B5F9-49B09A495303}" dt="2021-08-27T14:06:29.637" v="1076" actId="2711"/>
          <ac:spMkLst>
            <pc:docMk/>
            <pc:sldMk cId="3327810120" sldId="348"/>
            <ac:spMk id="30" creationId="{776161E4-6BA4-422C-944B-BBB4F2ED4D4A}"/>
          </ac:spMkLst>
        </pc:spChg>
        <pc:spChg chg="del">
          <ac:chgData name="Jenn Anne" userId="2e42e5b19939340a" providerId="LiveId" clId="{4CF9127F-BC28-46A4-B5F9-49B09A495303}" dt="2021-08-27T14:06:05.002" v="1074" actId="478"/>
          <ac:spMkLst>
            <pc:docMk/>
            <pc:sldMk cId="3327810120" sldId="348"/>
            <ac:spMk id="124" creationId="{B444E210-7FEE-4310-A1A1-220496A15B10}"/>
          </ac:spMkLst>
        </pc:spChg>
        <pc:spChg chg="del">
          <ac:chgData name="Jenn Anne" userId="2e42e5b19939340a" providerId="LiveId" clId="{4CF9127F-BC28-46A4-B5F9-49B09A495303}" dt="2021-08-27T14:06:05.002" v="1074" actId="478"/>
          <ac:spMkLst>
            <pc:docMk/>
            <pc:sldMk cId="3327810120" sldId="348"/>
            <ac:spMk id="126" creationId="{E0444B76-F856-448F-A143-AD67E0381D41}"/>
          </ac:spMkLst>
        </pc:spChg>
        <pc:spChg chg="del">
          <ac:chgData name="Jenn Anne" userId="2e42e5b19939340a" providerId="LiveId" clId="{4CF9127F-BC28-46A4-B5F9-49B09A495303}" dt="2021-08-27T14:06:05.002" v="1074" actId="478"/>
          <ac:spMkLst>
            <pc:docMk/>
            <pc:sldMk cId="3327810120" sldId="348"/>
            <ac:spMk id="127" creationId="{F130F7E8-B95C-40E5-9B26-9280174DD41F}"/>
          </ac:spMkLst>
        </pc:spChg>
        <pc:spChg chg="del">
          <ac:chgData name="Jenn Anne" userId="2e42e5b19939340a" providerId="LiveId" clId="{4CF9127F-BC28-46A4-B5F9-49B09A495303}" dt="2021-08-27T14:06:05.002" v="1074" actId="478"/>
          <ac:spMkLst>
            <pc:docMk/>
            <pc:sldMk cId="3327810120" sldId="348"/>
            <ac:spMk id="128" creationId="{CE39BA41-8676-4B02-8D87-D80CB050A5E7}"/>
          </ac:spMkLst>
        </pc:spChg>
        <pc:spChg chg="del">
          <ac:chgData name="Jenn Anne" userId="2e42e5b19939340a" providerId="LiveId" clId="{4CF9127F-BC28-46A4-B5F9-49B09A495303}" dt="2021-08-27T14:06:05.002" v="1074" actId="478"/>
          <ac:spMkLst>
            <pc:docMk/>
            <pc:sldMk cId="3327810120" sldId="348"/>
            <ac:spMk id="129" creationId="{8A8149E0-F166-4E1A-8206-4099380D1800}"/>
          </ac:spMkLst>
        </pc:spChg>
        <pc:spChg chg="del">
          <ac:chgData name="Jenn Anne" userId="2e42e5b19939340a" providerId="LiveId" clId="{4CF9127F-BC28-46A4-B5F9-49B09A495303}" dt="2021-08-27T14:06:05.002" v="1074" actId="478"/>
          <ac:spMkLst>
            <pc:docMk/>
            <pc:sldMk cId="3327810120" sldId="348"/>
            <ac:spMk id="130" creationId="{F8D55579-D941-4CB1-9673-9AC507FF4280}"/>
          </ac:spMkLst>
        </pc:spChg>
        <pc:spChg chg="del">
          <ac:chgData name="Jenn Anne" userId="2e42e5b19939340a" providerId="LiveId" clId="{4CF9127F-BC28-46A4-B5F9-49B09A495303}" dt="2021-08-27T14:06:05.002" v="1074" actId="478"/>
          <ac:spMkLst>
            <pc:docMk/>
            <pc:sldMk cId="3327810120" sldId="348"/>
            <ac:spMk id="148" creationId="{65F3FE33-5F43-4D16-AEFA-571CC9BC86C4}"/>
          </ac:spMkLst>
        </pc:spChg>
        <pc:spChg chg="del">
          <ac:chgData name="Jenn Anne" userId="2e42e5b19939340a" providerId="LiveId" clId="{4CF9127F-BC28-46A4-B5F9-49B09A495303}" dt="2021-08-27T14:06:05.002" v="1074" actId="478"/>
          <ac:spMkLst>
            <pc:docMk/>
            <pc:sldMk cId="3327810120" sldId="348"/>
            <ac:spMk id="149" creationId="{FF4FE75F-36B5-4631-AA81-F6D28B5CDB37}"/>
          </ac:spMkLst>
        </pc:spChg>
        <pc:spChg chg="del">
          <ac:chgData name="Jenn Anne" userId="2e42e5b19939340a" providerId="LiveId" clId="{4CF9127F-BC28-46A4-B5F9-49B09A495303}" dt="2021-08-27T14:06:05.002" v="1074" actId="478"/>
          <ac:spMkLst>
            <pc:docMk/>
            <pc:sldMk cId="3327810120" sldId="348"/>
            <ac:spMk id="150" creationId="{65EE8444-5B71-4EBB-864E-3E863EED9B26}"/>
          </ac:spMkLst>
        </pc:spChg>
        <pc:spChg chg="del">
          <ac:chgData name="Jenn Anne" userId="2e42e5b19939340a" providerId="LiveId" clId="{4CF9127F-BC28-46A4-B5F9-49B09A495303}" dt="2021-08-27T14:06:05.002" v="1074" actId="478"/>
          <ac:spMkLst>
            <pc:docMk/>
            <pc:sldMk cId="3327810120" sldId="348"/>
            <ac:spMk id="151" creationId="{5ED5F112-2F89-459D-B612-99F293697E34}"/>
          </ac:spMkLst>
        </pc:spChg>
        <pc:spChg chg="del">
          <ac:chgData name="Jenn Anne" userId="2e42e5b19939340a" providerId="LiveId" clId="{4CF9127F-BC28-46A4-B5F9-49B09A495303}" dt="2021-08-27T14:06:05.002" v="1074" actId="478"/>
          <ac:spMkLst>
            <pc:docMk/>
            <pc:sldMk cId="3327810120" sldId="348"/>
            <ac:spMk id="152" creationId="{844027D8-705E-4E97-85C3-2CDF88CEE203}"/>
          </ac:spMkLst>
        </pc:spChg>
        <pc:cxnChg chg="del">
          <ac:chgData name="Jenn Anne" userId="2e42e5b19939340a" providerId="LiveId" clId="{4CF9127F-BC28-46A4-B5F9-49B09A495303}" dt="2021-08-27T14:06:05.002" v="1074" actId="478"/>
          <ac:cxnSpMkLst>
            <pc:docMk/>
            <pc:sldMk cId="3327810120" sldId="348"/>
            <ac:cxnSpMk id="8" creationId="{2D16D883-CEAD-4303-B7B4-ED5846671A81}"/>
          </ac:cxnSpMkLst>
        </pc:cxnChg>
        <pc:cxnChg chg="del">
          <ac:chgData name="Jenn Anne" userId="2e42e5b19939340a" providerId="LiveId" clId="{4CF9127F-BC28-46A4-B5F9-49B09A495303}" dt="2021-08-27T14:06:05.002" v="1074" actId="478"/>
          <ac:cxnSpMkLst>
            <pc:docMk/>
            <pc:sldMk cId="3327810120" sldId="348"/>
            <ac:cxnSpMk id="131" creationId="{840CEC2E-6985-4792-A14D-053364F200CE}"/>
          </ac:cxnSpMkLst>
        </pc:cxnChg>
        <pc:cxnChg chg="del">
          <ac:chgData name="Jenn Anne" userId="2e42e5b19939340a" providerId="LiveId" clId="{4CF9127F-BC28-46A4-B5F9-49B09A495303}" dt="2021-08-27T14:06:05.002" v="1074" actId="478"/>
          <ac:cxnSpMkLst>
            <pc:docMk/>
            <pc:sldMk cId="3327810120" sldId="348"/>
            <ac:cxnSpMk id="132" creationId="{9884CFD1-5475-4B2F-996D-AF90E42B9B45}"/>
          </ac:cxnSpMkLst>
        </pc:cxnChg>
        <pc:cxnChg chg="del">
          <ac:chgData name="Jenn Anne" userId="2e42e5b19939340a" providerId="LiveId" clId="{4CF9127F-BC28-46A4-B5F9-49B09A495303}" dt="2021-08-27T14:06:05.002" v="1074" actId="478"/>
          <ac:cxnSpMkLst>
            <pc:docMk/>
            <pc:sldMk cId="3327810120" sldId="348"/>
            <ac:cxnSpMk id="133" creationId="{54FDE49C-3246-4E82-A727-C499B31852B8}"/>
          </ac:cxnSpMkLst>
        </pc:cxnChg>
        <pc:cxnChg chg="del">
          <ac:chgData name="Jenn Anne" userId="2e42e5b19939340a" providerId="LiveId" clId="{4CF9127F-BC28-46A4-B5F9-49B09A495303}" dt="2021-08-27T14:06:05.002" v="1074" actId="478"/>
          <ac:cxnSpMkLst>
            <pc:docMk/>
            <pc:sldMk cId="3327810120" sldId="348"/>
            <ac:cxnSpMk id="134" creationId="{CA4E7A50-051E-4B41-8742-DE2EA1076850}"/>
          </ac:cxnSpMkLst>
        </pc:cxnChg>
        <pc:cxnChg chg="del">
          <ac:chgData name="Jenn Anne" userId="2e42e5b19939340a" providerId="LiveId" clId="{4CF9127F-BC28-46A4-B5F9-49B09A495303}" dt="2021-08-27T14:06:05.002" v="1074" actId="478"/>
          <ac:cxnSpMkLst>
            <pc:docMk/>
            <pc:sldMk cId="3327810120" sldId="348"/>
            <ac:cxnSpMk id="135" creationId="{1AA92204-9F23-4C29-856A-763F6EC8BD27}"/>
          </ac:cxnSpMkLst>
        </pc:cxnChg>
        <pc:cxnChg chg="del">
          <ac:chgData name="Jenn Anne" userId="2e42e5b19939340a" providerId="LiveId" clId="{4CF9127F-BC28-46A4-B5F9-49B09A495303}" dt="2021-08-27T14:06:05.002" v="1074" actId="478"/>
          <ac:cxnSpMkLst>
            <pc:docMk/>
            <pc:sldMk cId="3327810120" sldId="348"/>
            <ac:cxnSpMk id="136" creationId="{7B64E202-E8FB-41C4-BD89-F2EB41A7CF76}"/>
          </ac:cxnSpMkLst>
        </pc:cxnChg>
        <pc:cxnChg chg="del">
          <ac:chgData name="Jenn Anne" userId="2e42e5b19939340a" providerId="LiveId" clId="{4CF9127F-BC28-46A4-B5F9-49B09A495303}" dt="2021-08-27T14:06:05.002" v="1074" actId="478"/>
          <ac:cxnSpMkLst>
            <pc:docMk/>
            <pc:sldMk cId="3327810120" sldId="348"/>
            <ac:cxnSpMk id="137" creationId="{E6FEC7A4-3197-4FD4-8C52-EBCDA9AF8305}"/>
          </ac:cxnSpMkLst>
        </pc:cxnChg>
        <pc:cxnChg chg="del">
          <ac:chgData name="Jenn Anne" userId="2e42e5b19939340a" providerId="LiveId" clId="{4CF9127F-BC28-46A4-B5F9-49B09A495303}" dt="2021-08-27T14:06:05.002" v="1074" actId="478"/>
          <ac:cxnSpMkLst>
            <pc:docMk/>
            <pc:sldMk cId="3327810120" sldId="348"/>
            <ac:cxnSpMk id="138" creationId="{AA9C2337-ED8C-4D0A-994B-6DA932DF546B}"/>
          </ac:cxnSpMkLst>
        </pc:cxnChg>
        <pc:cxnChg chg="del">
          <ac:chgData name="Jenn Anne" userId="2e42e5b19939340a" providerId="LiveId" clId="{4CF9127F-BC28-46A4-B5F9-49B09A495303}" dt="2021-08-27T14:06:05.002" v="1074" actId="478"/>
          <ac:cxnSpMkLst>
            <pc:docMk/>
            <pc:sldMk cId="3327810120" sldId="348"/>
            <ac:cxnSpMk id="139" creationId="{7BF9622A-AF65-4B13-8CB0-E0FA5F179026}"/>
          </ac:cxnSpMkLst>
        </pc:cxnChg>
        <pc:cxnChg chg="del">
          <ac:chgData name="Jenn Anne" userId="2e42e5b19939340a" providerId="LiveId" clId="{4CF9127F-BC28-46A4-B5F9-49B09A495303}" dt="2021-08-27T14:06:05.002" v="1074" actId="478"/>
          <ac:cxnSpMkLst>
            <pc:docMk/>
            <pc:sldMk cId="3327810120" sldId="348"/>
            <ac:cxnSpMk id="140" creationId="{15975C68-0373-4E16-A09F-6FE9E4A03D44}"/>
          </ac:cxnSpMkLst>
        </pc:cxnChg>
        <pc:cxnChg chg="del">
          <ac:chgData name="Jenn Anne" userId="2e42e5b19939340a" providerId="LiveId" clId="{4CF9127F-BC28-46A4-B5F9-49B09A495303}" dt="2021-08-27T14:06:05.002" v="1074" actId="478"/>
          <ac:cxnSpMkLst>
            <pc:docMk/>
            <pc:sldMk cId="3327810120" sldId="348"/>
            <ac:cxnSpMk id="141" creationId="{7A3AEA85-698E-4709-AA4F-B29D0121EA11}"/>
          </ac:cxnSpMkLst>
        </pc:cxnChg>
        <pc:cxnChg chg="del">
          <ac:chgData name="Jenn Anne" userId="2e42e5b19939340a" providerId="LiveId" clId="{4CF9127F-BC28-46A4-B5F9-49B09A495303}" dt="2021-08-27T14:06:05.002" v="1074" actId="478"/>
          <ac:cxnSpMkLst>
            <pc:docMk/>
            <pc:sldMk cId="3327810120" sldId="348"/>
            <ac:cxnSpMk id="142" creationId="{4DB71C2C-B519-4722-A21A-27DFA5064F06}"/>
          </ac:cxnSpMkLst>
        </pc:cxnChg>
        <pc:cxnChg chg="del">
          <ac:chgData name="Jenn Anne" userId="2e42e5b19939340a" providerId="LiveId" clId="{4CF9127F-BC28-46A4-B5F9-49B09A495303}" dt="2021-08-27T14:06:05.002" v="1074" actId="478"/>
          <ac:cxnSpMkLst>
            <pc:docMk/>
            <pc:sldMk cId="3327810120" sldId="348"/>
            <ac:cxnSpMk id="143" creationId="{68EC9880-1F4A-4891-8E55-93477FB170D8}"/>
          </ac:cxnSpMkLst>
        </pc:cxnChg>
        <pc:cxnChg chg="del">
          <ac:chgData name="Jenn Anne" userId="2e42e5b19939340a" providerId="LiveId" clId="{4CF9127F-BC28-46A4-B5F9-49B09A495303}" dt="2021-08-27T14:06:05.002" v="1074" actId="478"/>
          <ac:cxnSpMkLst>
            <pc:docMk/>
            <pc:sldMk cId="3327810120" sldId="348"/>
            <ac:cxnSpMk id="144" creationId="{FB33F562-758A-4B97-8E6C-55A74622C941}"/>
          </ac:cxnSpMkLst>
        </pc:cxnChg>
        <pc:cxnChg chg="del">
          <ac:chgData name="Jenn Anne" userId="2e42e5b19939340a" providerId="LiveId" clId="{4CF9127F-BC28-46A4-B5F9-49B09A495303}" dt="2021-08-27T14:06:05.002" v="1074" actId="478"/>
          <ac:cxnSpMkLst>
            <pc:docMk/>
            <pc:sldMk cId="3327810120" sldId="348"/>
            <ac:cxnSpMk id="145" creationId="{4DA6F1A2-859E-43F3-AF16-24E9CB0E5442}"/>
          </ac:cxnSpMkLst>
        </pc:cxnChg>
        <pc:cxnChg chg="del">
          <ac:chgData name="Jenn Anne" userId="2e42e5b19939340a" providerId="LiveId" clId="{4CF9127F-BC28-46A4-B5F9-49B09A495303}" dt="2021-08-27T14:06:05.002" v="1074" actId="478"/>
          <ac:cxnSpMkLst>
            <pc:docMk/>
            <pc:sldMk cId="3327810120" sldId="348"/>
            <ac:cxnSpMk id="146" creationId="{FDBC379C-F4DD-4F13-943B-9E784B5B7EC1}"/>
          </ac:cxnSpMkLst>
        </pc:cxnChg>
        <pc:cxnChg chg="del">
          <ac:chgData name="Jenn Anne" userId="2e42e5b19939340a" providerId="LiveId" clId="{4CF9127F-BC28-46A4-B5F9-49B09A495303}" dt="2021-08-27T14:06:05.002" v="1074" actId="478"/>
          <ac:cxnSpMkLst>
            <pc:docMk/>
            <pc:sldMk cId="3327810120" sldId="348"/>
            <ac:cxnSpMk id="147" creationId="{2D033240-DE94-4B03-8E44-4745D5D8FF29}"/>
          </ac:cxnSpMkLst>
        </pc:cxnChg>
      </pc:sldChg>
      <pc:sldChg chg="modSp add mod">
        <pc:chgData name="Jenn Anne" userId="2e42e5b19939340a" providerId="LiveId" clId="{4CF9127F-BC28-46A4-B5F9-49B09A495303}" dt="2021-08-27T14:08:16.519" v="1100" actId="20577"/>
        <pc:sldMkLst>
          <pc:docMk/>
          <pc:sldMk cId="827962019" sldId="349"/>
        </pc:sldMkLst>
        <pc:spChg chg="mod">
          <ac:chgData name="Jenn Anne" userId="2e42e5b19939340a" providerId="LiveId" clId="{4CF9127F-BC28-46A4-B5F9-49B09A495303}" dt="2021-08-27T14:08:16.519" v="1100" actId="20577"/>
          <ac:spMkLst>
            <pc:docMk/>
            <pc:sldMk cId="827962019" sldId="349"/>
            <ac:spMk id="5" creationId="{60BF0E63-B1EC-414F-9DE6-3D42B0C8603F}"/>
          </ac:spMkLst>
        </pc:spChg>
        <pc:spChg chg="mod">
          <ac:chgData name="Jenn Anne" userId="2e42e5b19939340a" providerId="LiveId" clId="{4CF9127F-BC28-46A4-B5F9-49B09A495303}" dt="2021-08-27T14:07:44.993" v="1086" actId="2711"/>
          <ac:spMkLst>
            <pc:docMk/>
            <pc:sldMk cId="827962019" sldId="349"/>
            <ac:spMk id="30" creationId="{776161E4-6BA4-422C-944B-BBB4F2ED4D4A}"/>
          </ac:spMkLst>
        </pc:spChg>
      </pc:sldChg>
      <pc:sldChg chg="modSp add mod">
        <pc:chgData name="Jenn Anne" userId="2e42e5b19939340a" providerId="LiveId" clId="{4CF9127F-BC28-46A4-B5F9-49B09A495303}" dt="2021-08-27T14:08:35.989" v="1102" actId="2711"/>
        <pc:sldMkLst>
          <pc:docMk/>
          <pc:sldMk cId="698406651" sldId="350"/>
        </pc:sldMkLst>
        <pc:spChg chg="mod">
          <ac:chgData name="Jenn Anne" userId="2e42e5b19939340a" providerId="LiveId" clId="{4CF9127F-BC28-46A4-B5F9-49B09A495303}" dt="2021-08-27T14:08:06.553" v="1095" actId="20577"/>
          <ac:spMkLst>
            <pc:docMk/>
            <pc:sldMk cId="698406651" sldId="350"/>
            <ac:spMk id="5" creationId="{60BF0E63-B1EC-414F-9DE6-3D42B0C8603F}"/>
          </ac:spMkLst>
        </pc:spChg>
        <pc:spChg chg="mod">
          <ac:chgData name="Jenn Anne" userId="2e42e5b19939340a" providerId="LiveId" clId="{4CF9127F-BC28-46A4-B5F9-49B09A495303}" dt="2021-08-27T14:08:35.989" v="1102" actId="2711"/>
          <ac:spMkLst>
            <pc:docMk/>
            <pc:sldMk cId="698406651" sldId="350"/>
            <ac:spMk id="30" creationId="{776161E4-6BA4-422C-944B-BBB4F2ED4D4A}"/>
          </ac:spMkLst>
        </pc:spChg>
      </pc:sldChg>
      <pc:sldChg chg="addSp delSp modSp add mod">
        <pc:chgData name="Jenn Anne" userId="2e42e5b19939340a" providerId="LiveId" clId="{4CF9127F-BC28-46A4-B5F9-49B09A495303}" dt="2021-08-27T14:13:04.620" v="1161" actId="1076"/>
        <pc:sldMkLst>
          <pc:docMk/>
          <pc:sldMk cId="3261813474" sldId="351"/>
        </pc:sldMkLst>
        <pc:spChg chg="add del mod">
          <ac:chgData name="Jenn Anne" userId="2e42e5b19939340a" providerId="LiveId" clId="{4CF9127F-BC28-46A4-B5F9-49B09A495303}" dt="2021-08-27T14:12:03.085" v="1149" actId="478"/>
          <ac:spMkLst>
            <pc:docMk/>
            <pc:sldMk cId="3261813474" sldId="351"/>
            <ac:spMk id="2" creationId="{B6C60815-521C-4D0E-BF4C-5F0937C78593}"/>
          </ac:spMkLst>
        </pc:spChg>
        <pc:spChg chg="del">
          <ac:chgData name="Jenn Anne" userId="2e42e5b19939340a" providerId="LiveId" clId="{4CF9127F-BC28-46A4-B5F9-49B09A495303}" dt="2021-08-27T14:09:23.164" v="1133" actId="478"/>
          <ac:spMkLst>
            <pc:docMk/>
            <pc:sldMk cId="3261813474" sldId="351"/>
            <ac:spMk id="3" creationId="{A74A3186-A2FD-4E2A-8139-9A21BA93B874}"/>
          </ac:spMkLst>
        </pc:spChg>
        <pc:spChg chg="mod">
          <ac:chgData name="Jenn Anne" userId="2e42e5b19939340a" providerId="LiveId" clId="{4CF9127F-BC28-46A4-B5F9-49B09A495303}" dt="2021-08-27T14:09:04.800" v="1130" actId="20577"/>
          <ac:spMkLst>
            <pc:docMk/>
            <pc:sldMk cId="3261813474" sldId="351"/>
            <ac:spMk id="5" creationId="{60BF0E63-B1EC-414F-9DE6-3D42B0C8603F}"/>
          </ac:spMkLst>
        </pc:spChg>
        <pc:spChg chg="add mod">
          <ac:chgData name="Jenn Anne" userId="2e42e5b19939340a" providerId="LiveId" clId="{4CF9127F-BC28-46A4-B5F9-49B09A495303}" dt="2021-08-27T14:10:03.130" v="1136" actId="14100"/>
          <ac:spMkLst>
            <pc:docMk/>
            <pc:sldMk cId="3261813474" sldId="351"/>
            <ac:spMk id="6" creationId="{19D43EB8-337A-4EBF-9A73-BBDF7F8F5071}"/>
          </ac:spMkLst>
        </pc:spChg>
        <pc:spChg chg="add del mod">
          <ac:chgData name="Jenn Anne" userId="2e42e5b19939340a" providerId="LiveId" clId="{4CF9127F-BC28-46A4-B5F9-49B09A495303}" dt="2021-08-27T14:12:00.594" v="1148" actId="478"/>
          <ac:spMkLst>
            <pc:docMk/>
            <pc:sldMk cId="3261813474" sldId="351"/>
            <ac:spMk id="8" creationId="{C7F9D129-935A-4504-BAB6-9C6071E2D3E7}"/>
          </ac:spMkLst>
        </pc:spChg>
        <pc:spChg chg="add del mod">
          <ac:chgData name="Jenn Anne" userId="2e42e5b19939340a" providerId="LiveId" clId="{4CF9127F-BC28-46A4-B5F9-49B09A495303}" dt="2021-08-27T14:12:05.042" v="1150" actId="478"/>
          <ac:spMkLst>
            <pc:docMk/>
            <pc:sldMk cId="3261813474" sldId="351"/>
            <ac:spMk id="9" creationId="{0B24C0BE-EB0B-424D-9A35-2ACD2E79BD9B}"/>
          </ac:spMkLst>
        </pc:spChg>
        <pc:spChg chg="add mod">
          <ac:chgData name="Jenn Anne" userId="2e42e5b19939340a" providerId="LiveId" clId="{4CF9127F-BC28-46A4-B5F9-49B09A495303}" dt="2021-08-27T14:12:22.663" v="1152" actId="1076"/>
          <ac:spMkLst>
            <pc:docMk/>
            <pc:sldMk cId="3261813474" sldId="351"/>
            <ac:spMk id="10" creationId="{127AA808-AFAA-4251-9089-01FBBD744429}"/>
          </ac:spMkLst>
        </pc:spChg>
        <pc:spChg chg="add mod">
          <ac:chgData name="Jenn Anne" userId="2e42e5b19939340a" providerId="LiveId" clId="{4CF9127F-BC28-46A4-B5F9-49B09A495303}" dt="2021-08-27T14:12:27.853" v="1154" actId="1076"/>
          <ac:spMkLst>
            <pc:docMk/>
            <pc:sldMk cId="3261813474" sldId="351"/>
            <ac:spMk id="11" creationId="{9000E453-3105-4683-97C9-53184FFE199D}"/>
          </ac:spMkLst>
        </pc:spChg>
        <pc:spChg chg="add mod">
          <ac:chgData name="Jenn Anne" userId="2e42e5b19939340a" providerId="LiveId" clId="{4CF9127F-BC28-46A4-B5F9-49B09A495303}" dt="2021-08-27T14:12:45.215" v="1157" actId="408"/>
          <ac:spMkLst>
            <pc:docMk/>
            <pc:sldMk cId="3261813474" sldId="351"/>
            <ac:spMk id="12" creationId="{87AA7DCD-9076-4CD8-9804-E1067E024B72}"/>
          </ac:spMkLst>
        </pc:spChg>
        <pc:spChg chg="add mod">
          <ac:chgData name="Jenn Anne" userId="2e42e5b19939340a" providerId="LiveId" clId="{4CF9127F-BC28-46A4-B5F9-49B09A495303}" dt="2021-08-27T14:12:58.705" v="1159" actId="1076"/>
          <ac:spMkLst>
            <pc:docMk/>
            <pc:sldMk cId="3261813474" sldId="351"/>
            <ac:spMk id="13" creationId="{41C6B086-CB8B-4763-8734-808C526A2536}"/>
          </ac:spMkLst>
        </pc:spChg>
        <pc:spChg chg="add mod">
          <ac:chgData name="Jenn Anne" userId="2e42e5b19939340a" providerId="LiveId" clId="{4CF9127F-BC28-46A4-B5F9-49B09A495303}" dt="2021-08-27T14:12:58.705" v="1159" actId="1076"/>
          <ac:spMkLst>
            <pc:docMk/>
            <pc:sldMk cId="3261813474" sldId="351"/>
            <ac:spMk id="14" creationId="{4E87CD42-1AA1-4DC1-8ECD-FC87BF6A50D0}"/>
          </ac:spMkLst>
        </pc:spChg>
        <pc:spChg chg="add mod">
          <ac:chgData name="Jenn Anne" userId="2e42e5b19939340a" providerId="LiveId" clId="{4CF9127F-BC28-46A4-B5F9-49B09A495303}" dt="2021-08-27T14:12:58.705" v="1159" actId="1076"/>
          <ac:spMkLst>
            <pc:docMk/>
            <pc:sldMk cId="3261813474" sldId="351"/>
            <ac:spMk id="15" creationId="{5E4D2A78-70EA-43DB-B805-C49F133A18B8}"/>
          </ac:spMkLst>
        </pc:spChg>
        <pc:spChg chg="add mod">
          <ac:chgData name="Jenn Anne" userId="2e42e5b19939340a" providerId="LiveId" clId="{4CF9127F-BC28-46A4-B5F9-49B09A495303}" dt="2021-08-27T14:13:04.620" v="1161" actId="1076"/>
          <ac:spMkLst>
            <pc:docMk/>
            <pc:sldMk cId="3261813474" sldId="351"/>
            <ac:spMk id="16" creationId="{5759887F-D45E-44BC-A72C-835422C6BB06}"/>
          </ac:spMkLst>
        </pc:spChg>
        <pc:spChg chg="add mod">
          <ac:chgData name="Jenn Anne" userId="2e42e5b19939340a" providerId="LiveId" clId="{4CF9127F-BC28-46A4-B5F9-49B09A495303}" dt="2021-08-27T14:13:04.620" v="1161" actId="1076"/>
          <ac:spMkLst>
            <pc:docMk/>
            <pc:sldMk cId="3261813474" sldId="351"/>
            <ac:spMk id="17" creationId="{0025E764-AADC-41A9-BFD4-43B1A1D7475B}"/>
          </ac:spMkLst>
        </pc:spChg>
        <pc:spChg chg="add mod">
          <ac:chgData name="Jenn Anne" userId="2e42e5b19939340a" providerId="LiveId" clId="{4CF9127F-BC28-46A4-B5F9-49B09A495303}" dt="2021-08-27T14:13:04.620" v="1161" actId="1076"/>
          <ac:spMkLst>
            <pc:docMk/>
            <pc:sldMk cId="3261813474" sldId="351"/>
            <ac:spMk id="18" creationId="{4422B9F0-D4C6-47D2-8311-AE46EF948CDE}"/>
          </ac:spMkLst>
        </pc:spChg>
        <pc:spChg chg="mod">
          <ac:chgData name="Jenn Anne" userId="2e42e5b19939340a" providerId="LiveId" clId="{4CF9127F-BC28-46A4-B5F9-49B09A495303}" dt="2021-08-27T14:09:20.611" v="1132" actId="2711"/>
          <ac:spMkLst>
            <pc:docMk/>
            <pc:sldMk cId="3261813474" sldId="351"/>
            <ac:spMk id="30" creationId="{776161E4-6BA4-422C-944B-BBB4F2ED4D4A}"/>
          </ac:spMkLst>
        </pc:spChg>
      </pc:sldChg>
      <pc:sldChg chg="addSp modSp add mod">
        <pc:chgData name="Jenn Anne" userId="2e42e5b19939340a" providerId="LiveId" clId="{4CF9127F-BC28-46A4-B5F9-49B09A495303}" dt="2021-08-27T14:16:17.458" v="1289" actId="1076"/>
        <pc:sldMkLst>
          <pc:docMk/>
          <pc:sldMk cId="3801801344" sldId="352"/>
        </pc:sldMkLst>
        <pc:spChg chg="add mod">
          <ac:chgData name="Jenn Anne" userId="2e42e5b19939340a" providerId="LiveId" clId="{4CF9127F-BC28-46A4-B5F9-49B09A495303}" dt="2021-08-27T14:14:00.958" v="1197" actId="1076"/>
          <ac:spMkLst>
            <pc:docMk/>
            <pc:sldMk cId="3801801344" sldId="352"/>
            <ac:spMk id="2" creationId="{BD72BF14-0359-4CDB-B342-3F2F251F5554}"/>
          </ac:spMkLst>
        </pc:spChg>
        <pc:spChg chg="add mod">
          <ac:chgData name="Jenn Anne" userId="2e42e5b19939340a" providerId="LiveId" clId="{4CF9127F-BC28-46A4-B5F9-49B09A495303}" dt="2021-08-27T14:14:37.996" v="1219" actId="1076"/>
          <ac:spMkLst>
            <pc:docMk/>
            <pc:sldMk cId="3801801344" sldId="352"/>
            <ac:spMk id="3" creationId="{68D0CF93-E9E9-4C48-A7C8-5D29CE12375C}"/>
          </ac:spMkLst>
        </pc:spChg>
        <pc:spChg chg="mod">
          <ac:chgData name="Jenn Anne" userId="2e42e5b19939340a" providerId="LiveId" clId="{4CF9127F-BC28-46A4-B5F9-49B09A495303}" dt="2021-08-27T14:13:27.382" v="1172" actId="20577"/>
          <ac:spMkLst>
            <pc:docMk/>
            <pc:sldMk cId="3801801344" sldId="352"/>
            <ac:spMk id="5" creationId="{60BF0E63-B1EC-414F-9DE6-3D42B0C8603F}"/>
          </ac:spMkLst>
        </pc:spChg>
        <pc:spChg chg="add mod">
          <ac:chgData name="Jenn Anne" userId="2e42e5b19939340a" providerId="LiveId" clId="{4CF9127F-BC28-46A4-B5F9-49B09A495303}" dt="2021-08-27T14:15:16.747" v="1240" actId="20577"/>
          <ac:spMkLst>
            <pc:docMk/>
            <pc:sldMk cId="3801801344" sldId="352"/>
            <ac:spMk id="19" creationId="{EC594DCA-FA0F-4F96-B48F-856656604EAD}"/>
          </ac:spMkLst>
        </pc:spChg>
        <pc:spChg chg="add mod">
          <ac:chgData name="Jenn Anne" userId="2e42e5b19939340a" providerId="LiveId" clId="{4CF9127F-BC28-46A4-B5F9-49B09A495303}" dt="2021-08-27T14:15:20.709" v="1247" actId="20577"/>
          <ac:spMkLst>
            <pc:docMk/>
            <pc:sldMk cId="3801801344" sldId="352"/>
            <ac:spMk id="20" creationId="{EBD755BA-E15E-456E-B4EB-F3A092BA13E4}"/>
          </ac:spMkLst>
        </pc:spChg>
        <pc:spChg chg="add mod">
          <ac:chgData name="Jenn Anne" userId="2e42e5b19939340a" providerId="LiveId" clId="{4CF9127F-BC28-46A4-B5F9-49B09A495303}" dt="2021-08-27T14:15:32.403" v="1252" actId="1076"/>
          <ac:spMkLst>
            <pc:docMk/>
            <pc:sldMk cId="3801801344" sldId="352"/>
            <ac:spMk id="21" creationId="{BC37A73B-C235-474A-9EFE-CBE471FEC71C}"/>
          </ac:spMkLst>
        </pc:spChg>
        <pc:spChg chg="add mod">
          <ac:chgData name="Jenn Anne" userId="2e42e5b19939340a" providerId="LiveId" clId="{4CF9127F-BC28-46A4-B5F9-49B09A495303}" dt="2021-08-27T14:15:35.002" v="1258" actId="20577"/>
          <ac:spMkLst>
            <pc:docMk/>
            <pc:sldMk cId="3801801344" sldId="352"/>
            <ac:spMk id="22" creationId="{0E775711-A1AD-4D93-8863-EEAE7C36B741}"/>
          </ac:spMkLst>
        </pc:spChg>
        <pc:spChg chg="add mod">
          <ac:chgData name="Jenn Anne" userId="2e42e5b19939340a" providerId="LiveId" clId="{4CF9127F-BC28-46A4-B5F9-49B09A495303}" dt="2021-08-27T14:15:44.431" v="1271" actId="1076"/>
          <ac:spMkLst>
            <pc:docMk/>
            <pc:sldMk cId="3801801344" sldId="352"/>
            <ac:spMk id="23" creationId="{701A4BB8-9FE7-4A3C-8CBC-AB867148E759}"/>
          </ac:spMkLst>
        </pc:spChg>
        <pc:spChg chg="add mod">
          <ac:chgData name="Jenn Anne" userId="2e42e5b19939340a" providerId="LiveId" clId="{4CF9127F-BC28-46A4-B5F9-49B09A495303}" dt="2021-08-27T14:16:17.458" v="1289" actId="1076"/>
          <ac:spMkLst>
            <pc:docMk/>
            <pc:sldMk cId="3801801344" sldId="352"/>
            <ac:spMk id="24" creationId="{D289662A-687C-41A9-9524-1D3F2EA10F17}"/>
          </ac:spMkLst>
        </pc:spChg>
        <pc:spChg chg="add mod">
          <ac:chgData name="Jenn Anne" userId="2e42e5b19939340a" providerId="LiveId" clId="{4CF9127F-BC28-46A4-B5F9-49B09A495303}" dt="2021-08-27T14:16:04.703" v="1279" actId="1076"/>
          <ac:spMkLst>
            <pc:docMk/>
            <pc:sldMk cId="3801801344" sldId="352"/>
            <ac:spMk id="25" creationId="{D4A79DB7-8083-47F6-88B8-50E5853199FD}"/>
          </ac:spMkLst>
        </pc:spChg>
        <pc:spChg chg="add mod">
          <ac:chgData name="Jenn Anne" userId="2e42e5b19939340a" providerId="LiveId" clId="{4CF9127F-BC28-46A4-B5F9-49B09A495303}" dt="2021-08-27T14:16:11.198" v="1284" actId="1076"/>
          <ac:spMkLst>
            <pc:docMk/>
            <pc:sldMk cId="3801801344" sldId="352"/>
            <ac:spMk id="26" creationId="{87C211DA-CBA5-4110-8B9E-CCD23ED15744}"/>
          </ac:spMkLst>
        </pc:spChg>
        <pc:spChg chg="mod">
          <ac:chgData name="Jenn Anne" userId="2e42e5b19939340a" providerId="LiveId" clId="{4CF9127F-BC28-46A4-B5F9-49B09A495303}" dt="2021-08-27T14:13:36.082" v="1174" actId="2711"/>
          <ac:spMkLst>
            <pc:docMk/>
            <pc:sldMk cId="3801801344" sldId="352"/>
            <ac:spMk id="30" creationId="{776161E4-6BA4-422C-944B-BBB4F2ED4D4A}"/>
          </ac:spMkLst>
        </pc:spChg>
      </pc:sldChg>
      <pc:sldChg chg="addSp delSp modSp add mod">
        <pc:chgData name="Jenn Anne" userId="2e42e5b19939340a" providerId="LiveId" clId="{4CF9127F-BC28-46A4-B5F9-49B09A495303}" dt="2021-08-27T14:18:58.811" v="1323" actId="1076"/>
        <pc:sldMkLst>
          <pc:docMk/>
          <pc:sldMk cId="3233691416" sldId="353"/>
        </pc:sldMkLst>
        <pc:spChg chg="del">
          <ac:chgData name="Jenn Anne" userId="2e42e5b19939340a" providerId="LiveId" clId="{4CF9127F-BC28-46A4-B5F9-49B09A495303}" dt="2021-08-27T14:16:57.708" v="1311" actId="478"/>
          <ac:spMkLst>
            <pc:docMk/>
            <pc:sldMk cId="3233691416" sldId="353"/>
            <ac:spMk id="2" creationId="{BD72BF14-0359-4CDB-B342-3F2F251F5554}"/>
          </ac:spMkLst>
        </pc:spChg>
        <pc:spChg chg="del">
          <ac:chgData name="Jenn Anne" userId="2e42e5b19939340a" providerId="LiveId" clId="{4CF9127F-BC28-46A4-B5F9-49B09A495303}" dt="2021-08-27T14:16:48.815" v="1309" actId="478"/>
          <ac:spMkLst>
            <pc:docMk/>
            <pc:sldMk cId="3233691416" sldId="353"/>
            <ac:spMk id="3" creationId="{68D0CF93-E9E9-4C48-A7C8-5D29CE12375C}"/>
          </ac:spMkLst>
        </pc:spChg>
        <pc:spChg chg="mod">
          <ac:chgData name="Jenn Anne" userId="2e42e5b19939340a" providerId="LiveId" clId="{4CF9127F-BC28-46A4-B5F9-49B09A495303}" dt="2021-08-27T14:16:37.269" v="1306" actId="20577"/>
          <ac:spMkLst>
            <pc:docMk/>
            <pc:sldMk cId="3233691416" sldId="353"/>
            <ac:spMk id="5" creationId="{60BF0E63-B1EC-414F-9DE6-3D42B0C8603F}"/>
          </ac:spMkLst>
        </pc:spChg>
        <pc:spChg chg="del">
          <ac:chgData name="Jenn Anne" userId="2e42e5b19939340a" providerId="LiveId" clId="{4CF9127F-BC28-46A4-B5F9-49B09A495303}" dt="2021-08-27T14:16:51.374" v="1310" actId="478"/>
          <ac:spMkLst>
            <pc:docMk/>
            <pc:sldMk cId="3233691416" sldId="353"/>
            <ac:spMk id="6" creationId="{19D43EB8-337A-4EBF-9A73-BBDF7F8F5071}"/>
          </ac:spMkLst>
        </pc:spChg>
        <pc:spChg chg="del">
          <ac:chgData name="Jenn Anne" userId="2e42e5b19939340a" providerId="LiveId" clId="{4CF9127F-BC28-46A4-B5F9-49B09A495303}" dt="2021-08-27T14:16:48.815" v="1309" actId="478"/>
          <ac:spMkLst>
            <pc:docMk/>
            <pc:sldMk cId="3233691416" sldId="353"/>
            <ac:spMk id="10" creationId="{127AA808-AFAA-4251-9089-01FBBD744429}"/>
          </ac:spMkLst>
        </pc:spChg>
        <pc:spChg chg="del">
          <ac:chgData name="Jenn Anne" userId="2e42e5b19939340a" providerId="LiveId" clId="{4CF9127F-BC28-46A4-B5F9-49B09A495303}" dt="2021-08-27T14:16:48.815" v="1309" actId="478"/>
          <ac:spMkLst>
            <pc:docMk/>
            <pc:sldMk cId="3233691416" sldId="353"/>
            <ac:spMk id="11" creationId="{9000E453-3105-4683-97C9-53184FFE199D}"/>
          </ac:spMkLst>
        </pc:spChg>
        <pc:spChg chg="del">
          <ac:chgData name="Jenn Anne" userId="2e42e5b19939340a" providerId="LiveId" clId="{4CF9127F-BC28-46A4-B5F9-49B09A495303}" dt="2021-08-27T14:16:48.815" v="1309" actId="478"/>
          <ac:spMkLst>
            <pc:docMk/>
            <pc:sldMk cId="3233691416" sldId="353"/>
            <ac:spMk id="12" creationId="{87AA7DCD-9076-4CD8-9804-E1067E024B72}"/>
          </ac:spMkLst>
        </pc:spChg>
        <pc:spChg chg="del">
          <ac:chgData name="Jenn Anne" userId="2e42e5b19939340a" providerId="LiveId" clId="{4CF9127F-BC28-46A4-B5F9-49B09A495303}" dt="2021-08-27T14:16:48.815" v="1309" actId="478"/>
          <ac:spMkLst>
            <pc:docMk/>
            <pc:sldMk cId="3233691416" sldId="353"/>
            <ac:spMk id="13" creationId="{41C6B086-CB8B-4763-8734-808C526A2536}"/>
          </ac:spMkLst>
        </pc:spChg>
        <pc:spChg chg="del">
          <ac:chgData name="Jenn Anne" userId="2e42e5b19939340a" providerId="LiveId" clId="{4CF9127F-BC28-46A4-B5F9-49B09A495303}" dt="2021-08-27T14:16:48.815" v="1309" actId="478"/>
          <ac:spMkLst>
            <pc:docMk/>
            <pc:sldMk cId="3233691416" sldId="353"/>
            <ac:spMk id="14" creationId="{4E87CD42-1AA1-4DC1-8ECD-FC87BF6A50D0}"/>
          </ac:spMkLst>
        </pc:spChg>
        <pc:spChg chg="del">
          <ac:chgData name="Jenn Anne" userId="2e42e5b19939340a" providerId="LiveId" clId="{4CF9127F-BC28-46A4-B5F9-49B09A495303}" dt="2021-08-27T14:16:48.815" v="1309" actId="478"/>
          <ac:spMkLst>
            <pc:docMk/>
            <pc:sldMk cId="3233691416" sldId="353"/>
            <ac:spMk id="15" creationId="{5E4D2A78-70EA-43DB-B805-C49F133A18B8}"/>
          </ac:spMkLst>
        </pc:spChg>
        <pc:spChg chg="del">
          <ac:chgData name="Jenn Anne" userId="2e42e5b19939340a" providerId="LiveId" clId="{4CF9127F-BC28-46A4-B5F9-49B09A495303}" dt="2021-08-27T14:16:48.815" v="1309" actId="478"/>
          <ac:spMkLst>
            <pc:docMk/>
            <pc:sldMk cId="3233691416" sldId="353"/>
            <ac:spMk id="16" creationId="{5759887F-D45E-44BC-A72C-835422C6BB06}"/>
          </ac:spMkLst>
        </pc:spChg>
        <pc:spChg chg="del">
          <ac:chgData name="Jenn Anne" userId="2e42e5b19939340a" providerId="LiveId" clId="{4CF9127F-BC28-46A4-B5F9-49B09A495303}" dt="2021-08-27T14:16:48.815" v="1309" actId="478"/>
          <ac:spMkLst>
            <pc:docMk/>
            <pc:sldMk cId="3233691416" sldId="353"/>
            <ac:spMk id="17" creationId="{0025E764-AADC-41A9-BFD4-43B1A1D7475B}"/>
          </ac:spMkLst>
        </pc:spChg>
        <pc:spChg chg="del">
          <ac:chgData name="Jenn Anne" userId="2e42e5b19939340a" providerId="LiveId" clId="{4CF9127F-BC28-46A4-B5F9-49B09A495303}" dt="2021-08-27T14:16:48.815" v="1309" actId="478"/>
          <ac:spMkLst>
            <pc:docMk/>
            <pc:sldMk cId="3233691416" sldId="353"/>
            <ac:spMk id="18" creationId="{4422B9F0-D4C6-47D2-8311-AE46EF948CDE}"/>
          </ac:spMkLst>
        </pc:spChg>
        <pc:spChg chg="del">
          <ac:chgData name="Jenn Anne" userId="2e42e5b19939340a" providerId="LiveId" clId="{4CF9127F-BC28-46A4-B5F9-49B09A495303}" dt="2021-08-27T14:16:48.815" v="1309" actId="478"/>
          <ac:spMkLst>
            <pc:docMk/>
            <pc:sldMk cId="3233691416" sldId="353"/>
            <ac:spMk id="19" creationId="{EC594DCA-FA0F-4F96-B48F-856656604EAD}"/>
          </ac:spMkLst>
        </pc:spChg>
        <pc:spChg chg="del">
          <ac:chgData name="Jenn Anne" userId="2e42e5b19939340a" providerId="LiveId" clId="{4CF9127F-BC28-46A4-B5F9-49B09A495303}" dt="2021-08-27T14:16:48.815" v="1309" actId="478"/>
          <ac:spMkLst>
            <pc:docMk/>
            <pc:sldMk cId="3233691416" sldId="353"/>
            <ac:spMk id="20" creationId="{EBD755BA-E15E-456E-B4EB-F3A092BA13E4}"/>
          </ac:spMkLst>
        </pc:spChg>
        <pc:spChg chg="del">
          <ac:chgData name="Jenn Anne" userId="2e42e5b19939340a" providerId="LiveId" clId="{4CF9127F-BC28-46A4-B5F9-49B09A495303}" dt="2021-08-27T14:16:48.815" v="1309" actId="478"/>
          <ac:spMkLst>
            <pc:docMk/>
            <pc:sldMk cId="3233691416" sldId="353"/>
            <ac:spMk id="21" creationId="{BC37A73B-C235-474A-9EFE-CBE471FEC71C}"/>
          </ac:spMkLst>
        </pc:spChg>
        <pc:spChg chg="del">
          <ac:chgData name="Jenn Anne" userId="2e42e5b19939340a" providerId="LiveId" clId="{4CF9127F-BC28-46A4-B5F9-49B09A495303}" dt="2021-08-27T14:16:48.815" v="1309" actId="478"/>
          <ac:spMkLst>
            <pc:docMk/>
            <pc:sldMk cId="3233691416" sldId="353"/>
            <ac:spMk id="22" creationId="{0E775711-A1AD-4D93-8863-EEAE7C36B741}"/>
          </ac:spMkLst>
        </pc:spChg>
        <pc:spChg chg="del">
          <ac:chgData name="Jenn Anne" userId="2e42e5b19939340a" providerId="LiveId" clId="{4CF9127F-BC28-46A4-B5F9-49B09A495303}" dt="2021-08-27T14:16:48.815" v="1309" actId="478"/>
          <ac:spMkLst>
            <pc:docMk/>
            <pc:sldMk cId="3233691416" sldId="353"/>
            <ac:spMk id="23" creationId="{701A4BB8-9FE7-4A3C-8CBC-AB867148E759}"/>
          </ac:spMkLst>
        </pc:spChg>
        <pc:spChg chg="del">
          <ac:chgData name="Jenn Anne" userId="2e42e5b19939340a" providerId="LiveId" clId="{4CF9127F-BC28-46A4-B5F9-49B09A495303}" dt="2021-08-27T14:16:48.815" v="1309" actId="478"/>
          <ac:spMkLst>
            <pc:docMk/>
            <pc:sldMk cId="3233691416" sldId="353"/>
            <ac:spMk id="24" creationId="{D289662A-687C-41A9-9524-1D3F2EA10F17}"/>
          </ac:spMkLst>
        </pc:spChg>
        <pc:spChg chg="del">
          <ac:chgData name="Jenn Anne" userId="2e42e5b19939340a" providerId="LiveId" clId="{4CF9127F-BC28-46A4-B5F9-49B09A495303}" dt="2021-08-27T14:16:48.815" v="1309" actId="478"/>
          <ac:spMkLst>
            <pc:docMk/>
            <pc:sldMk cId="3233691416" sldId="353"/>
            <ac:spMk id="25" creationId="{D4A79DB7-8083-47F6-88B8-50E5853199FD}"/>
          </ac:spMkLst>
        </pc:spChg>
        <pc:spChg chg="del">
          <ac:chgData name="Jenn Anne" userId="2e42e5b19939340a" providerId="LiveId" clId="{4CF9127F-BC28-46A4-B5F9-49B09A495303}" dt="2021-08-27T14:16:48.815" v="1309" actId="478"/>
          <ac:spMkLst>
            <pc:docMk/>
            <pc:sldMk cId="3233691416" sldId="353"/>
            <ac:spMk id="26" creationId="{87C211DA-CBA5-4110-8B9E-CCD23ED15744}"/>
          </ac:spMkLst>
        </pc:spChg>
        <pc:spChg chg="mod">
          <ac:chgData name="Jenn Anne" userId="2e42e5b19939340a" providerId="LiveId" clId="{4CF9127F-BC28-46A4-B5F9-49B09A495303}" dt="2021-08-27T14:16:43.888" v="1308" actId="2711"/>
          <ac:spMkLst>
            <pc:docMk/>
            <pc:sldMk cId="3233691416" sldId="353"/>
            <ac:spMk id="30" creationId="{776161E4-6BA4-422C-944B-BBB4F2ED4D4A}"/>
          </ac:spMkLst>
        </pc:spChg>
        <pc:graphicFrameChg chg="add del mod modGraphic">
          <ac:chgData name="Jenn Anne" userId="2e42e5b19939340a" providerId="LiveId" clId="{4CF9127F-BC28-46A4-B5F9-49B09A495303}" dt="2021-08-27T14:18:58.811" v="1323" actId="1076"/>
          <ac:graphicFrameMkLst>
            <pc:docMk/>
            <pc:sldMk cId="3233691416" sldId="353"/>
            <ac:graphicFrameMk id="27" creationId="{27A283F0-52EB-4E72-92C5-68103431BB01}"/>
          </ac:graphicFrameMkLst>
        </pc:graphicFrameChg>
      </pc:sldChg>
      <pc:sldChg chg="addSp delSp modSp add mod">
        <pc:chgData name="Jenn Anne" userId="2e42e5b19939340a" providerId="LiveId" clId="{4CF9127F-BC28-46A4-B5F9-49B09A495303}" dt="2021-08-27T14:34:11.702" v="1631"/>
        <pc:sldMkLst>
          <pc:docMk/>
          <pc:sldMk cId="1487499348" sldId="354"/>
        </pc:sldMkLst>
        <pc:spChg chg="add mod">
          <ac:chgData name="Jenn Anne" userId="2e42e5b19939340a" providerId="LiveId" clId="{4CF9127F-BC28-46A4-B5F9-49B09A495303}" dt="2021-08-27T14:32:43.767" v="1494" actId="1076"/>
          <ac:spMkLst>
            <pc:docMk/>
            <pc:sldMk cId="1487499348" sldId="354"/>
            <ac:spMk id="2" creationId="{E009A61F-2C27-40FD-8D4C-3C0E7BBF9813}"/>
          </ac:spMkLst>
        </pc:spChg>
        <pc:spChg chg="add mod">
          <ac:chgData name="Jenn Anne" userId="2e42e5b19939340a" providerId="LiveId" clId="{4CF9127F-BC28-46A4-B5F9-49B09A495303}" dt="2021-08-27T14:34:11.702" v="1631"/>
          <ac:spMkLst>
            <pc:docMk/>
            <pc:sldMk cId="1487499348" sldId="354"/>
            <ac:spMk id="3" creationId="{324862EC-8B81-444B-8024-DFA583AA3A6D}"/>
          </ac:spMkLst>
        </pc:spChg>
        <pc:spChg chg="mod">
          <ac:chgData name="Jenn Anne" userId="2e42e5b19939340a" providerId="LiveId" clId="{4CF9127F-BC28-46A4-B5F9-49B09A495303}" dt="2021-08-27T14:19:42.560" v="1344" actId="1076"/>
          <ac:spMkLst>
            <pc:docMk/>
            <pc:sldMk cId="1487499348" sldId="354"/>
            <ac:spMk id="5" creationId="{60BF0E63-B1EC-414F-9DE6-3D42B0C8603F}"/>
          </ac:spMkLst>
        </pc:spChg>
        <pc:spChg chg="mod">
          <ac:chgData name="Jenn Anne" userId="2e42e5b19939340a" providerId="LiveId" clId="{4CF9127F-BC28-46A4-B5F9-49B09A495303}" dt="2021-08-27T14:19:50.390" v="1346" actId="2711"/>
          <ac:spMkLst>
            <pc:docMk/>
            <pc:sldMk cId="1487499348" sldId="354"/>
            <ac:spMk id="30" creationId="{776161E4-6BA4-422C-944B-BBB4F2ED4D4A}"/>
          </ac:spMkLst>
        </pc:spChg>
        <pc:graphicFrameChg chg="del">
          <ac:chgData name="Jenn Anne" userId="2e42e5b19939340a" providerId="LiveId" clId="{4CF9127F-BC28-46A4-B5F9-49B09A495303}" dt="2021-08-27T14:19:55.350" v="1347" actId="478"/>
          <ac:graphicFrameMkLst>
            <pc:docMk/>
            <pc:sldMk cId="1487499348" sldId="354"/>
            <ac:graphicFrameMk id="27" creationId="{27A283F0-52EB-4E72-92C5-68103431BB01}"/>
          </ac:graphicFrameMkLst>
        </pc:graphicFrameChg>
      </pc:sldChg>
      <pc:sldChg chg="addSp delSp modSp add mod">
        <pc:chgData name="Jenn Anne" userId="2e42e5b19939340a" providerId="LiveId" clId="{4CF9127F-BC28-46A4-B5F9-49B09A495303}" dt="2021-08-27T14:40:27.324" v="1786" actId="1076"/>
        <pc:sldMkLst>
          <pc:docMk/>
          <pc:sldMk cId="3904796896" sldId="355"/>
        </pc:sldMkLst>
        <pc:spChg chg="del">
          <ac:chgData name="Jenn Anne" userId="2e42e5b19939340a" providerId="LiveId" clId="{4CF9127F-BC28-46A4-B5F9-49B09A495303}" dt="2021-08-27T14:34:39.235" v="1634" actId="478"/>
          <ac:spMkLst>
            <pc:docMk/>
            <pc:sldMk cId="3904796896" sldId="355"/>
            <ac:spMk id="2" creationId="{E009A61F-2C27-40FD-8D4C-3C0E7BBF9813}"/>
          </ac:spMkLst>
        </pc:spChg>
        <pc:spChg chg="del">
          <ac:chgData name="Jenn Anne" userId="2e42e5b19939340a" providerId="LiveId" clId="{4CF9127F-BC28-46A4-B5F9-49B09A495303}" dt="2021-08-27T14:34:36.238" v="1633" actId="478"/>
          <ac:spMkLst>
            <pc:docMk/>
            <pc:sldMk cId="3904796896" sldId="355"/>
            <ac:spMk id="3" creationId="{324862EC-8B81-444B-8024-DFA583AA3A6D}"/>
          </ac:spMkLst>
        </pc:spChg>
        <pc:spChg chg="mod">
          <ac:chgData name="Jenn Anne" userId="2e42e5b19939340a" providerId="LiveId" clId="{4CF9127F-BC28-46A4-B5F9-49B09A495303}" dt="2021-08-27T14:34:51.183" v="1656" actId="20577"/>
          <ac:spMkLst>
            <pc:docMk/>
            <pc:sldMk cId="3904796896" sldId="355"/>
            <ac:spMk id="5" creationId="{60BF0E63-B1EC-414F-9DE6-3D42B0C8603F}"/>
          </ac:spMkLst>
        </pc:spChg>
        <pc:spChg chg="add mod">
          <ac:chgData name="Jenn Anne" userId="2e42e5b19939340a" providerId="LiveId" clId="{4CF9127F-BC28-46A4-B5F9-49B09A495303}" dt="2021-08-27T14:35:32.465" v="1674" actId="1076"/>
          <ac:spMkLst>
            <pc:docMk/>
            <pc:sldMk cId="3904796896" sldId="355"/>
            <ac:spMk id="6" creationId="{6F147F20-50E7-4B97-92F3-3D65FA82B86B}"/>
          </ac:spMkLst>
        </pc:spChg>
        <pc:spChg chg="add mod">
          <ac:chgData name="Jenn Anne" userId="2e42e5b19939340a" providerId="LiveId" clId="{4CF9127F-BC28-46A4-B5F9-49B09A495303}" dt="2021-08-27T14:35:05.261" v="1657"/>
          <ac:spMkLst>
            <pc:docMk/>
            <pc:sldMk cId="3904796896" sldId="355"/>
            <ac:spMk id="7" creationId="{89D35638-9BDD-45F4-A745-6BB5D4314846}"/>
          </ac:spMkLst>
        </pc:spChg>
        <pc:spChg chg="add mod">
          <ac:chgData name="Jenn Anne" userId="2e42e5b19939340a" providerId="LiveId" clId="{4CF9127F-BC28-46A4-B5F9-49B09A495303}" dt="2021-08-27T14:38:19.960" v="1730" actId="20577"/>
          <ac:spMkLst>
            <pc:docMk/>
            <pc:sldMk cId="3904796896" sldId="355"/>
            <ac:spMk id="8" creationId="{06DCB55D-9975-455B-9E17-C9D08A2146D4}"/>
          </ac:spMkLst>
        </pc:spChg>
        <pc:spChg chg="add mod">
          <ac:chgData name="Jenn Anne" userId="2e42e5b19939340a" providerId="LiveId" clId="{4CF9127F-BC28-46A4-B5F9-49B09A495303}" dt="2021-08-27T14:36:05.374" v="1676" actId="1076"/>
          <ac:spMkLst>
            <pc:docMk/>
            <pc:sldMk cId="3904796896" sldId="355"/>
            <ac:spMk id="9" creationId="{F1902B69-40CD-4B19-84BE-FE54F29E6627}"/>
          </ac:spMkLst>
        </pc:spChg>
        <pc:spChg chg="add mod">
          <ac:chgData name="Jenn Anne" userId="2e42e5b19939340a" providerId="LiveId" clId="{4CF9127F-BC28-46A4-B5F9-49B09A495303}" dt="2021-08-27T14:36:12.196" v="1678" actId="1076"/>
          <ac:spMkLst>
            <pc:docMk/>
            <pc:sldMk cId="3904796896" sldId="355"/>
            <ac:spMk id="10" creationId="{D07BF499-8C01-4148-929D-38887935CD09}"/>
          </ac:spMkLst>
        </pc:spChg>
        <pc:spChg chg="add mod">
          <ac:chgData name="Jenn Anne" userId="2e42e5b19939340a" providerId="LiveId" clId="{4CF9127F-BC28-46A4-B5F9-49B09A495303}" dt="2021-08-27T14:36:23.677" v="1680" actId="1076"/>
          <ac:spMkLst>
            <pc:docMk/>
            <pc:sldMk cId="3904796896" sldId="355"/>
            <ac:spMk id="11" creationId="{01B1B5DB-DFA6-438C-B3AA-F9C4E5636405}"/>
          </ac:spMkLst>
        </pc:spChg>
        <pc:spChg chg="add mod">
          <ac:chgData name="Jenn Anne" userId="2e42e5b19939340a" providerId="LiveId" clId="{4CF9127F-BC28-46A4-B5F9-49B09A495303}" dt="2021-08-27T14:39:58.998" v="1760" actId="1076"/>
          <ac:spMkLst>
            <pc:docMk/>
            <pc:sldMk cId="3904796896" sldId="355"/>
            <ac:spMk id="12" creationId="{4B168B36-4E48-4E79-B648-CD17B3EB2C3F}"/>
          </ac:spMkLst>
        </pc:spChg>
        <pc:spChg chg="add mod">
          <ac:chgData name="Jenn Anne" userId="2e42e5b19939340a" providerId="LiveId" clId="{4CF9127F-BC28-46A4-B5F9-49B09A495303}" dt="2021-08-27T14:38:59.701" v="1739" actId="20577"/>
          <ac:spMkLst>
            <pc:docMk/>
            <pc:sldMk cId="3904796896" sldId="355"/>
            <ac:spMk id="13" creationId="{FCAD1006-BD3F-4BA9-8A06-F41FCCCE803B}"/>
          </ac:spMkLst>
        </pc:spChg>
        <pc:spChg chg="add mod">
          <ac:chgData name="Jenn Anne" userId="2e42e5b19939340a" providerId="LiveId" clId="{4CF9127F-BC28-46A4-B5F9-49B09A495303}" dt="2021-08-27T14:39:34.639" v="1745"/>
          <ac:spMkLst>
            <pc:docMk/>
            <pc:sldMk cId="3904796896" sldId="355"/>
            <ac:spMk id="14" creationId="{E441E8D7-48B4-4B49-BA6D-3827CFF4BF33}"/>
          </ac:spMkLst>
        </pc:spChg>
        <pc:spChg chg="add mod">
          <ac:chgData name="Jenn Anne" userId="2e42e5b19939340a" providerId="LiveId" clId="{4CF9127F-BC28-46A4-B5F9-49B09A495303}" dt="2021-08-27T14:40:11.707" v="1776" actId="1076"/>
          <ac:spMkLst>
            <pc:docMk/>
            <pc:sldMk cId="3904796896" sldId="355"/>
            <ac:spMk id="16" creationId="{C9095F09-D72B-46DB-961F-9355F877E9B8}"/>
          </ac:spMkLst>
        </pc:spChg>
        <pc:spChg chg="add mod">
          <ac:chgData name="Jenn Anne" userId="2e42e5b19939340a" providerId="LiveId" clId="{4CF9127F-BC28-46A4-B5F9-49B09A495303}" dt="2021-08-27T14:40:27.324" v="1786" actId="1076"/>
          <ac:spMkLst>
            <pc:docMk/>
            <pc:sldMk cId="3904796896" sldId="355"/>
            <ac:spMk id="17" creationId="{A9353E8F-C7F6-4FD3-BCFB-CA5B62F5FA5C}"/>
          </ac:spMkLst>
        </pc:spChg>
        <pc:spChg chg="mod">
          <ac:chgData name="Jenn Anne" userId="2e42e5b19939340a" providerId="LiveId" clId="{4CF9127F-BC28-46A4-B5F9-49B09A495303}" dt="2021-08-27T14:34:44.856" v="1636" actId="2711"/>
          <ac:spMkLst>
            <pc:docMk/>
            <pc:sldMk cId="3904796896" sldId="355"/>
            <ac:spMk id="30" creationId="{776161E4-6BA4-422C-944B-BBB4F2ED4D4A}"/>
          </ac:spMkLst>
        </pc:spChg>
      </pc:sldChg>
      <pc:sldChg chg="addSp delSp modSp add mod">
        <pc:chgData name="Jenn Anne" userId="2e42e5b19939340a" providerId="LiveId" clId="{4CF9127F-BC28-46A4-B5F9-49B09A495303}" dt="2021-08-27T14:44:19.285" v="1878" actId="1076"/>
        <pc:sldMkLst>
          <pc:docMk/>
          <pc:sldMk cId="3873290826" sldId="356"/>
        </pc:sldMkLst>
        <pc:spChg chg="add mod">
          <ac:chgData name="Jenn Anne" userId="2e42e5b19939340a" providerId="LiveId" clId="{4CF9127F-BC28-46A4-B5F9-49B09A495303}" dt="2021-08-27T14:42:07.610" v="1847"/>
          <ac:spMkLst>
            <pc:docMk/>
            <pc:sldMk cId="3873290826" sldId="356"/>
            <ac:spMk id="2" creationId="{B59F61BC-1DB8-446A-9842-F0EB6482955C}"/>
          </ac:spMkLst>
        </pc:spChg>
        <pc:spChg chg="mod">
          <ac:chgData name="Jenn Anne" userId="2e42e5b19939340a" providerId="LiveId" clId="{4CF9127F-BC28-46A4-B5F9-49B09A495303}" dt="2021-08-27T14:40:55.701" v="1807" actId="20577"/>
          <ac:spMkLst>
            <pc:docMk/>
            <pc:sldMk cId="3873290826" sldId="356"/>
            <ac:spMk id="5" creationId="{60BF0E63-B1EC-414F-9DE6-3D42B0C8603F}"/>
          </ac:spMkLst>
        </pc:spChg>
        <pc:spChg chg="del">
          <ac:chgData name="Jenn Anne" userId="2e42e5b19939340a" providerId="LiveId" clId="{4CF9127F-BC28-46A4-B5F9-49B09A495303}" dt="2021-08-27T14:41:13.163" v="1810" actId="478"/>
          <ac:spMkLst>
            <pc:docMk/>
            <pc:sldMk cId="3873290826" sldId="356"/>
            <ac:spMk id="6" creationId="{6F147F20-50E7-4B97-92F3-3D65FA82B86B}"/>
          </ac:spMkLst>
        </pc:spChg>
        <pc:spChg chg="del">
          <ac:chgData name="Jenn Anne" userId="2e42e5b19939340a" providerId="LiveId" clId="{4CF9127F-BC28-46A4-B5F9-49B09A495303}" dt="2021-08-27T14:41:13.163" v="1810" actId="478"/>
          <ac:spMkLst>
            <pc:docMk/>
            <pc:sldMk cId="3873290826" sldId="356"/>
            <ac:spMk id="7" creationId="{89D35638-9BDD-45F4-A745-6BB5D4314846}"/>
          </ac:spMkLst>
        </pc:spChg>
        <pc:spChg chg="del">
          <ac:chgData name="Jenn Anne" userId="2e42e5b19939340a" providerId="LiveId" clId="{4CF9127F-BC28-46A4-B5F9-49B09A495303}" dt="2021-08-27T14:41:13.163" v="1810" actId="478"/>
          <ac:spMkLst>
            <pc:docMk/>
            <pc:sldMk cId="3873290826" sldId="356"/>
            <ac:spMk id="8" creationId="{06DCB55D-9975-455B-9E17-C9D08A2146D4}"/>
          </ac:spMkLst>
        </pc:spChg>
        <pc:spChg chg="del">
          <ac:chgData name="Jenn Anne" userId="2e42e5b19939340a" providerId="LiveId" clId="{4CF9127F-BC28-46A4-B5F9-49B09A495303}" dt="2021-08-27T14:41:13.163" v="1810" actId="478"/>
          <ac:spMkLst>
            <pc:docMk/>
            <pc:sldMk cId="3873290826" sldId="356"/>
            <ac:spMk id="9" creationId="{F1902B69-40CD-4B19-84BE-FE54F29E6627}"/>
          </ac:spMkLst>
        </pc:spChg>
        <pc:spChg chg="del">
          <ac:chgData name="Jenn Anne" userId="2e42e5b19939340a" providerId="LiveId" clId="{4CF9127F-BC28-46A4-B5F9-49B09A495303}" dt="2021-08-27T14:41:13.163" v="1810" actId="478"/>
          <ac:spMkLst>
            <pc:docMk/>
            <pc:sldMk cId="3873290826" sldId="356"/>
            <ac:spMk id="10" creationId="{D07BF499-8C01-4148-929D-38887935CD09}"/>
          </ac:spMkLst>
        </pc:spChg>
        <pc:spChg chg="del">
          <ac:chgData name="Jenn Anne" userId="2e42e5b19939340a" providerId="LiveId" clId="{4CF9127F-BC28-46A4-B5F9-49B09A495303}" dt="2021-08-27T14:41:13.163" v="1810" actId="478"/>
          <ac:spMkLst>
            <pc:docMk/>
            <pc:sldMk cId="3873290826" sldId="356"/>
            <ac:spMk id="11" creationId="{01B1B5DB-DFA6-438C-B3AA-F9C4E5636405}"/>
          </ac:spMkLst>
        </pc:spChg>
        <pc:spChg chg="del">
          <ac:chgData name="Jenn Anne" userId="2e42e5b19939340a" providerId="LiveId" clId="{4CF9127F-BC28-46A4-B5F9-49B09A495303}" dt="2021-08-27T14:41:13.163" v="1810" actId="478"/>
          <ac:spMkLst>
            <pc:docMk/>
            <pc:sldMk cId="3873290826" sldId="356"/>
            <ac:spMk id="12" creationId="{4B168B36-4E48-4E79-B648-CD17B3EB2C3F}"/>
          </ac:spMkLst>
        </pc:spChg>
        <pc:spChg chg="del">
          <ac:chgData name="Jenn Anne" userId="2e42e5b19939340a" providerId="LiveId" clId="{4CF9127F-BC28-46A4-B5F9-49B09A495303}" dt="2021-08-27T14:41:13.163" v="1810" actId="478"/>
          <ac:spMkLst>
            <pc:docMk/>
            <pc:sldMk cId="3873290826" sldId="356"/>
            <ac:spMk id="13" creationId="{FCAD1006-BD3F-4BA9-8A06-F41FCCCE803B}"/>
          </ac:spMkLst>
        </pc:spChg>
        <pc:spChg chg="del">
          <ac:chgData name="Jenn Anne" userId="2e42e5b19939340a" providerId="LiveId" clId="{4CF9127F-BC28-46A4-B5F9-49B09A495303}" dt="2021-08-27T14:41:19.253" v="1811" actId="478"/>
          <ac:spMkLst>
            <pc:docMk/>
            <pc:sldMk cId="3873290826" sldId="356"/>
            <ac:spMk id="14" creationId="{E441E8D7-48B4-4B49-BA6D-3827CFF4BF33}"/>
          </ac:spMkLst>
        </pc:spChg>
        <pc:spChg chg="del">
          <ac:chgData name="Jenn Anne" userId="2e42e5b19939340a" providerId="LiveId" clId="{4CF9127F-BC28-46A4-B5F9-49B09A495303}" dt="2021-08-27T14:41:13.163" v="1810" actId="478"/>
          <ac:spMkLst>
            <pc:docMk/>
            <pc:sldMk cId="3873290826" sldId="356"/>
            <ac:spMk id="16" creationId="{C9095F09-D72B-46DB-961F-9355F877E9B8}"/>
          </ac:spMkLst>
        </pc:spChg>
        <pc:spChg chg="del">
          <ac:chgData name="Jenn Anne" userId="2e42e5b19939340a" providerId="LiveId" clId="{4CF9127F-BC28-46A4-B5F9-49B09A495303}" dt="2021-08-27T14:41:13.163" v="1810" actId="478"/>
          <ac:spMkLst>
            <pc:docMk/>
            <pc:sldMk cId="3873290826" sldId="356"/>
            <ac:spMk id="17" creationId="{A9353E8F-C7F6-4FD3-BCFB-CA5B62F5FA5C}"/>
          </ac:spMkLst>
        </pc:spChg>
        <pc:spChg chg="add mod">
          <ac:chgData name="Jenn Anne" userId="2e42e5b19939340a" providerId="LiveId" clId="{4CF9127F-BC28-46A4-B5F9-49B09A495303}" dt="2021-08-27T14:42:41.178" v="1855" actId="14100"/>
          <ac:spMkLst>
            <pc:docMk/>
            <pc:sldMk cId="3873290826" sldId="356"/>
            <ac:spMk id="18" creationId="{490EA8EF-7E15-491B-B1F9-B1F3B7F08CC9}"/>
          </ac:spMkLst>
        </pc:spChg>
        <pc:spChg chg="add mod">
          <ac:chgData name="Jenn Anne" userId="2e42e5b19939340a" providerId="LiveId" clId="{4CF9127F-BC28-46A4-B5F9-49B09A495303}" dt="2021-08-27T14:43:45.240" v="1865" actId="14100"/>
          <ac:spMkLst>
            <pc:docMk/>
            <pc:sldMk cId="3873290826" sldId="356"/>
            <ac:spMk id="19" creationId="{E204118A-F5B0-4D84-A75F-77701CE70EA6}"/>
          </ac:spMkLst>
        </pc:spChg>
        <pc:spChg chg="add del mod">
          <ac:chgData name="Jenn Anne" userId="2e42e5b19939340a" providerId="LiveId" clId="{4CF9127F-BC28-46A4-B5F9-49B09A495303}" dt="2021-08-27T14:43:50.847" v="1868" actId="478"/>
          <ac:spMkLst>
            <pc:docMk/>
            <pc:sldMk cId="3873290826" sldId="356"/>
            <ac:spMk id="20" creationId="{7E810385-368A-4F77-B219-4546E99094E6}"/>
          </ac:spMkLst>
        </pc:spChg>
        <pc:spChg chg="add del mod">
          <ac:chgData name="Jenn Anne" userId="2e42e5b19939340a" providerId="LiveId" clId="{4CF9127F-BC28-46A4-B5F9-49B09A495303}" dt="2021-08-27T14:43:48.703" v="1867" actId="478"/>
          <ac:spMkLst>
            <pc:docMk/>
            <pc:sldMk cId="3873290826" sldId="356"/>
            <ac:spMk id="21" creationId="{F9F1550C-1F60-4A34-8EB2-F3A7982CB21C}"/>
          </ac:spMkLst>
        </pc:spChg>
        <pc:spChg chg="add del mod">
          <ac:chgData name="Jenn Anne" userId="2e42e5b19939340a" providerId="LiveId" clId="{4CF9127F-BC28-46A4-B5F9-49B09A495303}" dt="2021-08-27T14:43:47.101" v="1866" actId="478"/>
          <ac:spMkLst>
            <pc:docMk/>
            <pc:sldMk cId="3873290826" sldId="356"/>
            <ac:spMk id="22" creationId="{7E6D4B9D-044B-4280-AC93-8B3CA3E51B01}"/>
          </ac:spMkLst>
        </pc:spChg>
        <pc:spChg chg="add mod">
          <ac:chgData name="Jenn Anne" userId="2e42e5b19939340a" providerId="LiveId" clId="{4CF9127F-BC28-46A4-B5F9-49B09A495303}" dt="2021-08-27T14:43:57.207" v="1870" actId="1076"/>
          <ac:spMkLst>
            <pc:docMk/>
            <pc:sldMk cId="3873290826" sldId="356"/>
            <ac:spMk id="23" creationId="{0786BE97-C5C0-4C3D-871F-EBEC89EEEF83}"/>
          </ac:spMkLst>
        </pc:spChg>
        <pc:spChg chg="add mod">
          <ac:chgData name="Jenn Anne" userId="2e42e5b19939340a" providerId="LiveId" clId="{4CF9127F-BC28-46A4-B5F9-49B09A495303}" dt="2021-08-27T14:44:01.968" v="1872" actId="1076"/>
          <ac:spMkLst>
            <pc:docMk/>
            <pc:sldMk cId="3873290826" sldId="356"/>
            <ac:spMk id="24" creationId="{72D887E2-DDED-40D7-AA8C-6D42023A4046}"/>
          </ac:spMkLst>
        </pc:spChg>
        <pc:spChg chg="add mod">
          <ac:chgData name="Jenn Anne" userId="2e42e5b19939340a" providerId="LiveId" clId="{4CF9127F-BC28-46A4-B5F9-49B09A495303}" dt="2021-08-27T14:44:07.116" v="1874" actId="1076"/>
          <ac:spMkLst>
            <pc:docMk/>
            <pc:sldMk cId="3873290826" sldId="356"/>
            <ac:spMk id="25" creationId="{2957D936-FB36-4E0D-BF75-935F14E9150A}"/>
          </ac:spMkLst>
        </pc:spChg>
        <pc:spChg chg="add mod">
          <ac:chgData name="Jenn Anne" userId="2e42e5b19939340a" providerId="LiveId" clId="{4CF9127F-BC28-46A4-B5F9-49B09A495303}" dt="2021-08-27T14:44:14.046" v="1876" actId="1076"/>
          <ac:spMkLst>
            <pc:docMk/>
            <pc:sldMk cId="3873290826" sldId="356"/>
            <ac:spMk id="26" creationId="{720A9F8E-47E7-4B84-82E7-B4ECEF105450}"/>
          </ac:spMkLst>
        </pc:spChg>
        <pc:spChg chg="add mod">
          <ac:chgData name="Jenn Anne" userId="2e42e5b19939340a" providerId="LiveId" clId="{4CF9127F-BC28-46A4-B5F9-49B09A495303}" dt="2021-08-27T14:44:19.285" v="1878" actId="1076"/>
          <ac:spMkLst>
            <pc:docMk/>
            <pc:sldMk cId="3873290826" sldId="356"/>
            <ac:spMk id="27" creationId="{68A79071-D432-4E9D-8872-877AB90623FC}"/>
          </ac:spMkLst>
        </pc:spChg>
        <pc:spChg chg="mod">
          <ac:chgData name="Jenn Anne" userId="2e42e5b19939340a" providerId="LiveId" clId="{4CF9127F-BC28-46A4-B5F9-49B09A495303}" dt="2021-08-27T14:41:03.100" v="1809" actId="2711"/>
          <ac:spMkLst>
            <pc:docMk/>
            <pc:sldMk cId="3873290826" sldId="356"/>
            <ac:spMk id="30" creationId="{776161E4-6BA4-422C-944B-BBB4F2ED4D4A}"/>
          </ac:spMkLst>
        </pc:spChg>
      </pc:sldChg>
      <pc:sldChg chg="addSp delSp modSp add mod">
        <pc:chgData name="Jenn Anne" userId="2e42e5b19939340a" providerId="LiveId" clId="{4CF9127F-BC28-46A4-B5F9-49B09A495303}" dt="2021-08-27T14:45:44.050" v="1911" actId="1076"/>
        <pc:sldMkLst>
          <pc:docMk/>
          <pc:sldMk cId="2942098938" sldId="357"/>
        </pc:sldMkLst>
        <pc:spChg chg="del">
          <ac:chgData name="Jenn Anne" userId="2e42e5b19939340a" providerId="LiveId" clId="{4CF9127F-BC28-46A4-B5F9-49B09A495303}" dt="2021-08-27T14:44:53.703" v="1902" actId="478"/>
          <ac:spMkLst>
            <pc:docMk/>
            <pc:sldMk cId="2942098938" sldId="357"/>
            <ac:spMk id="2" creationId="{B59F61BC-1DB8-446A-9842-F0EB6482955C}"/>
          </ac:spMkLst>
        </pc:spChg>
        <pc:spChg chg="mod">
          <ac:chgData name="Jenn Anne" userId="2e42e5b19939340a" providerId="LiveId" clId="{4CF9127F-BC28-46A4-B5F9-49B09A495303}" dt="2021-08-27T14:44:47.079" v="1901" actId="20577"/>
          <ac:spMkLst>
            <pc:docMk/>
            <pc:sldMk cId="2942098938" sldId="357"/>
            <ac:spMk id="5" creationId="{60BF0E63-B1EC-414F-9DE6-3D42B0C8603F}"/>
          </ac:spMkLst>
        </pc:spChg>
        <pc:spChg chg="add mod">
          <ac:chgData name="Jenn Anne" userId="2e42e5b19939340a" providerId="LiveId" clId="{4CF9127F-BC28-46A4-B5F9-49B09A495303}" dt="2021-08-27T14:45:44.050" v="1911" actId="1076"/>
          <ac:spMkLst>
            <pc:docMk/>
            <pc:sldMk cId="2942098938" sldId="357"/>
            <ac:spMk id="13" creationId="{87DFD774-7F20-4135-B437-625568893EFF}"/>
          </ac:spMkLst>
        </pc:spChg>
        <pc:spChg chg="del">
          <ac:chgData name="Jenn Anne" userId="2e42e5b19939340a" providerId="LiveId" clId="{4CF9127F-BC28-46A4-B5F9-49B09A495303}" dt="2021-08-27T14:44:58.918" v="1903" actId="478"/>
          <ac:spMkLst>
            <pc:docMk/>
            <pc:sldMk cId="2942098938" sldId="357"/>
            <ac:spMk id="18" creationId="{490EA8EF-7E15-491B-B1F9-B1F3B7F08CC9}"/>
          </ac:spMkLst>
        </pc:spChg>
        <pc:spChg chg="mod">
          <ac:chgData name="Jenn Anne" userId="2e42e5b19939340a" providerId="LiveId" clId="{4CF9127F-BC28-46A4-B5F9-49B09A495303}" dt="2021-08-27T14:45:10.117" v="1904" actId="1076"/>
          <ac:spMkLst>
            <pc:docMk/>
            <pc:sldMk cId="2942098938" sldId="357"/>
            <ac:spMk id="19" creationId="{E204118A-F5B0-4D84-A75F-77701CE70EA6}"/>
          </ac:spMkLst>
        </pc:spChg>
        <pc:spChg chg="mod">
          <ac:chgData name="Jenn Anne" userId="2e42e5b19939340a" providerId="LiveId" clId="{4CF9127F-BC28-46A4-B5F9-49B09A495303}" dt="2021-08-27T14:45:14.777" v="1905" actId="1076"/>
          <ac:spMkLst>
            <pc:docMk/>
            <pc:sldMk cId="2942098938" sldId="357"/>
            <ac:spMk id="23" creationId="{0786BE97-C5C0-4C3D-871F-EBEC89EEEF83}"/>
          </ac:spMkLst>
        </pc:spChg>
        <pc:spChg chg="mod">
          <ac:chgData name="Jenn Anne" userId="2e42e5b19939340a" providerId="LiveId" clId="{4CF9127F-BC28-46A4-B5F9-49B09A495303}" dt="2021-08-27T14:45:21.533" v="1906" actId="1076"/>
          <ac:spMkLst>
            <pc:docMk/>
            <pc:sldMk cId="2942098938" sldId="357"/>
            <ac:spMk id="24" creationId="{72D887E2-DDED-40D7-AA8C-6D42023A4046}"/>
          </ac:spMkLst>
        </pc:spChg>
        <pc:spChg chg="mod">
          <ac:chgData name="Jenn Anne" userId="2e42e5b19939340a" providerId="LiveId" clId="{4CF9127F-BC28-46A4-B5F9-49B09A495303}" dt="2021-08-27T14:45:30.233" v="1907" actId="1076"/>
          <ac:spMkLst>
            <pc:docMk/>
            <pc:sldMk cId="2942098938" sldId="357"/>
            <ac:spMk id="25" creationId="{2957D936-FB36-4E0D-BF75-935F14E9150A}"/>
          </ac:spMkLst>
        </pc:spChg>
        <pc:spChg chg="mod">
          <ac:chgData name="Jenn Anne" userId="2e42e5b19939340a" providerId="LiveId" clId="{4CF9127F-BC28-46A4-B5F9-49B09A495303}" dt="2021-08-27T14:45:35.816" v="1908" actId="1076"/>
          <ac:spMkLst>
            <pc:docMk/>
            <pc:sldMk cId="2942098938" sldId="357"/>
            <ac:spMk id="26" creationId="{720A9F8E-47E7-4B84-82E7-B4ECEF105450}"/>
          </ac:spMkLst>
        </pc:spChg>
        <pc:spChg chg="mod">
          <ac:chgData name="Jenn Anne" userId="2e42e5b19939340a" providerId="LiveId" clId="{4CF9127F-BC28-46A4-B5F9-49B09A495303}" dt="2021-08-27T14:45:39.586" v="1909" actId="1076"/>
          <ac:spMkLst>
            <pc:docMk/>
            <pc:sldMk cId="2942098938" sldId="357"/>
            <ac:spMk id="27" creationId="{68A79071-D432-4E9D-8872-877AB90623FC}"/>
          </ac:spMkLst>
        </pc:spChg>
        <pc:spChg chg="mod">
          <ac:chgData name="Jenn Anne" userId="2e42e5b19939340a" providerId="LiveId" clId="{4CF9127F-BC28-46A4-B5F9-49B09A495303}" dt="2021-08-27T14:44:42.655" v="1881" actId="2711"/>
          <ac:spMkLst>
            <pc:docMk/>
            <pc:sldMk cId="2942098938" sldId="357"/>
            <ac:spMk id="30" creationId="{776161E4-6BA4-422C-944B-BBB4F2ED4D4A}"/>
          </ac:spMkLst>
        </pc:spChg>
      </pc:sldChg>
      <pc:sldChg chg="addSp delSp modSp add mod">
        <pc:chgData name="Jenn Anne" userId="2e42e5b19939340a" providerId="LiveId" clId="{4CF9127F-BC28-46A4-B5F9-49B09A495303}" dt="2021-08-27T14:49:52.805" v="1964" actId="207"/>
        <pc:sldMkLst>
          <pc:docMk/>
          <pc:sldMk cId="2544653393" sldId="358"/>
        </pc:sldMkLst>
        <pc:spChg chg="mod">
          <ac:chgData name="Jenn Anne" userId="2e42e5b19939340a" providerId="LiveId" clId="{4CF9127F-BC28-46A4-B5F9-49B09A495303}" dt="2021-08-27T14:46:08.349" v="1918" actId="20577"/>
          <ac:spMkLst>
            <pc:docMk/>
            <pc:sldMk cId="2544653393" sldId="358"/>
            <ac:spMk id="5" creationId="{60BF0E63-B1EC-414F-9DE6-3D42B0C8603F}"/>
          </ac:spMkLst>
        </pc:spChg>
        <pc:spChg chg="add mod">
          <ac:chgData name="Jenn Anne" userId="2e42e5b19939340a" providerId="LiveId" clId="{4CF9127F-BC28-46A4-B5F9-49B09A495303}" dt="2021-08-27T14:47:28.496" v="1936" actId="14100"/>
          <ac:spMkLst>
            <pc:docMk/>
            <pc:sldMk cId="2544653393" sldId="358"/>
            <ac:spMk id="12" creationId="{217EAE46-78AD-429D-8058-61FC25561D28}"/>
          </ac:spMkLst>
        </pc:spChg>
        <pc:spChg chg="del">
          <ac:chgData name="Jenn Anne" userId="2e42e5b19939340a" providerId="LiveId" clId="{4CF9127F-BC28-46A4-B5F9-49B09A495303}" dt="2021-08-27T14:46:22.610" v="1922" actId="478"/>
          <ac:spMkLst>
            <pc:docMk/>
            <pc:sldMk cId="2544653393" sldId="358"/>
            <ac:spMk id="13" creationId="{87DFD774-7F20-4135-B437-625568893EFF}"/>
          </ac:spMkLst>
        </pc:spChg>
        <pc:spChg chg="add del mod">
          <ac:chgData name="Jenn Anne" userId="2e42e5b19939340a" providerId="LiveId" clId="{4CF9127F-BC28-46A4-B5F9-49B09A495303}" dt="2021-08-27T14:47:18.624" v="1934" actId="478"/>
          <ac:spMkLst>
            <pc:docMk/>
            <pc:sldMk cId="2544653393" sldId="358"/>
            <ac:spMk id="14" creationId="{5EF4DEF6-1072-4E98-8A3B-0671DF84E5F4}"/>
          </ac:spMkLst>
        </pc:spChg>
        <pc:spChg chg="add del mod">
          <ac:chgData name="Jenn Anne" userId="2e42e5b19939340a" providerId="LiveId" clId="{4CF9127F-BC28-46A4-B5F9-49B09A495303}" dt="2021-08-27T14:47:16.881" v="1933" actId="478"/>
          <ac:spMkLst>
            <pc:docMk/>
            <pc:sldMk cId="2544653393" sldId="358"/>
            <ac:spMk id="15" creationId="{B5637C46-34EB-4828-A79E-D16C5ECF9A2C}"/>
          </ac:spMkLst>
        </pc:spChg>
        <pc:spChg chg="add del mod">
          <ac:chgData name="Jenn Anne" userId="2e42e5b19939340a" providerId="LiveId" clId="{4CF9127F-BC28-46A4-B5F9-49B09A495303}" dt="2021-08-27T14:47:20.436" v="1935" actId="478"/>
          <ac:spMkLst>
            <pc:docMk/>
            <pc:sldMk cId="2544653393" sldId="358"/>
            <ac:spMk id="16" creationId="{CF5847B1-6991-4064-BD69-AE3C62D7D7F5}"/>
          </ac:spMkLst>
        </pc:spChg>
        <pc:spChg chg="add mod">
          <ac:chgData name="Jenn Anne" userId="2e42e5b19939340a" providerId="LiveId" clId="{4CF9127F-BC28-46A4-B5F9-49B09A495303}" dt="2021-08-27T14:49:09.173" v="1956" actId="207"/>
          <ac:spMkLst>
            <pc:docMk/>
            <pc:sldMk cId="2544653393" sldId="358"/>
            <ac:spMk id="17" creationId="{28F78C0A-C5BA-47F4-80B3-3F6DA499540F}"/>
          </ac:spMkLst>
        </pc:spChg>
        <pc:spChg chg="add mod">
          <ac:chgData name="Jenn Anne" userId="2e42e5b19939340a" providerId="LiveId" clId="{4CF9127F-BC28-46A4-B5F9-49B09A495303}" dt="2021-08-27T14:48:55.750" v="1954" actId="207"/>
          <ac:spMkLst>
            <pc:docMk/>
            <pc:sldMk cId="2544653393" sldId="358"/>
            <ac:spMk id="18" creationId="{19D06A8A-419E-459E-A006-1B18A1C4C0DE}"/>
          </ac:spMkLst>
        </pc:spChg>
        <pc:spChg chg="del">
          <ac:chgData name="Jenn Anne" userId="2e42e5b19939340a" providerId="LiveId" clId="{4CF9127F-BC28-46A4-B5F9-49B09A495303}" dt="2021-08-27T14:46:20.099" v="1921" actId="478"/>
          <ac:spMkLst>
            <pc:docMk/>
            <pc:sldMk cId="2544653393" sldId="358"/>
            <ac:spMk id="19" creationId="{E204118A-F5B0-4D84-A75F-77701CE70EA6}"/>
          </ac:spMkLst>
        </pc:spChg>
        <pc:spChg chg="add mod">
          <ac:chgData name="Jenn Anne" userId="2e42e5b19939340a" providerId="LiveId" clId="{4CF9127F-BC28-46A4-B5F9-49B09A495303}" dt="2021-08-27T14:48:50.125" v="1953" actId="207"/>
          <ac:spMkLst>
            <pc:docMk/>
            <pc:sldMk cId="2544653393" sldId="358"/>
            <ac:spMk id="20" creationId="{79AAB765-092C-4FD9-B861-1CAA2144E5CB}"/>
          </ac:spMkLst>
        </pc:spChg>
        <pc:spChg chg="add mod">
          <ac:chgData name="Jenn Anne" userId="2e42e5b19939340a" providerId="LiveId" clId="{4CF9127F-BC28-46A4-B5F9-49B09A495303}" dt="2021-08-27T14:48:20.414" v="1952" actId="465"/>
          <ac:spMkLst>
            <pc:docMk/>
            <pc:sldMk cId="2544653393" sldId="358"/>
            <ac:spMk id="21" creationId="{5DE53962-DBCC-4305-8D1A-0792D49B8C6E}"/>
          </ac:spMkLst>
        </pc:spChg>
        <pc:spChg chg="add mod">
          <ac:chgData name="Jenn Anne" userId="2e42e5b19939340a" providerId="LiveId" clId="{4CF9127F-BC28-46A4-B5F9-49B09A495303}" dt="2021-08-27T14:48:20.414" v="1952" actId="465"/>
          <ac:spMkLst>
            <pc:docMk/>
            <pc:sldMk cId="2544653393" sldId="358"/>
            <ac:spMk id="22" creationId="{E7407754-134F-4188-8F89-CD43F56CF110}"/>
          </ac:spMkLst>
        </pc:spChg>
        <pc:spChg chg="del">
          <ac:chgData name="Jenn Anne" userId="2e42e5b19939340a" providerId="LiveId" clId="{4CF9127F-BC28-46A4-B5F9-49B09A495303}" dt="2021-08-27T14:46:20.099" v="1921" actId="478"/>
          <ac:spMkLst>
            <pc:docMk/>
            <pc:sldMk cId="2544653393" sldId="358"/>
            <ac:spMk id="23" creationId="{0786BE97-C5C0-4C3D-871F-EBEC89EEEF83}"/>
          </ac:spMkLst>
        </pc:spChg>
        <pc:spChg chg="del">
          <ac:chgData name="Jenn Anne" userId="2e42e5b19939340a" providerId="LiveId" clId="{4CF9127F-BC28-46A4-B5F9-49B09A495303}" dt="2021-08-27T14:46:20.099" v="1921" actId="478"/>
          <ac:spMkLst>
            <pc:docMk/>
            <pc:sldMk cId="2544653393" sldId="358"/>
            <ac:spMk id="24" creationId="{72D887E2-DDED-40D7-AA8C-6D42023A4046}"/>
          </ac:spMkLst>
        </pc:spChg>
        <pc:spChg chg="del">
          <ac:chgData name="Jenn Anne" userId="2e42e5b19939340a" providerId="LiveId" clId="{4CF9127F-BC28-46A4-B5F9-49B09A495303}" dt="2021-08-27T14:46:20.099" v="1921" actId="478"/>
          <ac:spMkLst>
            <pc:docMk/>
            <pc:sldMk cId="2544653393" sldId="358"/>
            <ac:spMk id="25" creationId="{2957D936-FB36-4E0D-BF75-935F14E9150A}"/>
          </ac:spMkLst>
        </pc:spChg>
        <pc:spChg chg="del">
          <ac:chgData name="Jenn Anne" userId="2e42e5b19939340a" providerId="LiveId" clId="{4CF9127F-BC28-46A4-B5F9-49B09A495303}" dt="2021-08-27T14:46:20.099" v="1921" actId="478"/>
          <ac:spMkLst>
            <pc:docMk/>
            <pc:sldMk cId="2544653393" sldId="358"/>
            <ac:spMk id="26" creationId="{720A9F8E-47E7-4B84-82E7-B4ECEF105450}"/>
          </ac:spMkLst>
        </pc:spChg>
        <pc:spChg chg="del">
          <ac:chgData name="Jenn Anne" userId="2e42e5b19939340a" providerId="LiveId" clId="{4CF9127F-BC28-46A4-B5F9-49B09A495303}" dt="2021-08-27T14:46:20.099" v="1921" actId="478"/>
          <ac:spMkLst>
            <pc:docMk/>
            <pc:sldMk cId="2544653393" sldId="358"/>
            <ac:spMk id="27" creationId="{68A79071-D432-4E9D-8872-877AB90623FC}"/>
          </ac:spMkLst>
        </pc:spChg>
        <pc:spChg chg="add mod">
          <ac:chgData name="Jenn Anne" userId="2e42e5b19939340a" providerId="LiveId" clId="{4CF9127F-BC28-46A4-B5F9-49B09A495303}" dt="2021-08-27T14:49:52.805" v="1964" actId="207"/>
          <ac:spMkLst>
            <pc:docMk/>
            <pc:sldMk cId="2544653393" sldId="358"/>
            <ac:spMk id="28" creationId="{33E41B55-E6D2-406F-BFF5-83F2B6FAB2EC}"/>
          </ac:spMkLst>
        </pc:spChg>
        <pc:spChg chg="add mod">
          <ac:chgData name="Jenn Anne" userId="2e42e5b19939340a" providerId="LiveId" clId="{4CF9127F-BC28-46A4-B5F9-49B09A495303}" dt="2021-08-27T14:49:48.968" v="1963" actId="207"/>
          <ac:spMkLst>
            <pc:docMk/>
            <pc:sldMk cId="2544653393" sldId="358"/>
            <ac:spMk id="29" creationId="{6B48D002-1BB4-4D03-B16E-5EC2E8EB233C}"/>
          </ac:spMkLst>
        </pc:spChg>
        <pc:spChg chg="mod">
          <ac:chgData name="Jenn Anne" userId="2e42e5b19939340a" providerId="LiveId" clId="{4CF9127F-BC28-46A4-B5F9-49B09A495303}" dt="2021-08-27T14:46:15.978" v="1920" actId="2711"/>
          <ac:spMkLst>
            <pc:docMk/>
            <pc:sldMk cId="2544653393" sldId="358"/>
            <ac:spMk id="30" creationId="{776161E4-6BA4-422C-944B-BBB4F2ED4D4A}"/>
          </ac:spMkLst>
        </pc:spChg>
        <pc:spChg chg="add mod">
          <ac:chgData name="Jenn Anne" userId="2e42e5b19939340a" providerId="LiveId" clId="{4CF9127F-BC28-46A4-B5F9-49B09A495303}" dt="2021-08-27T14:49:14.307" v="1957" actId="207"/>
          <ac:spMkLst>
            <pc:docMk/>
            <pc:sldMk cId="2544653393" sldId="358"/>
            <ac:spMk id="31" creationId="{B6B93E0D-5FD9-4C70-820C-DC9E1A548444}"/>
          </ac:spMkLst>
        </pc:spChg>
        <pc:spChg chg="add mod">
          <ac:chgData name="Jenn Anne" userId="2e42e5b19939340a" providerId="LiveId" clId="{4CF9127F-BC28-46A4-B5F9-49B09A495303}" dt="2021-08-27T14:49:27.358" v="1959" actId="207"/>
          <ac:spMkLst>
            <pc:docMk/>
            <pc:sldMk cId="2544653393" sldId="358"/>
            <ac:spMk id="32" creationId="{88DAA7B1-4972-45D2-8923-92C75CB9D286}"/>
          </ac:spMkLst>
        </pc:spChg>
        <pc:spChg chg="add mod">
          <ac:chgData name="Jenn Anne" userId="2e42e5b19939340a" providerId="LiveId" clId="{4CF9127F-BC28-46A4-B5F9-49B09A495303}" dt="2021-08-27T14:48:20.414" v="1952" actId="465"/>
          <ac:spMkLst>
            <pc:docMk/>
            <pc:sldMk cId="2544653393" sldId="358"/>
            <ac:spMk id="33" creationId="{5221AC6B-8613-4539-8230-4C5B8039B253}"/>
          </ac:spMkLst>
        </pc:spChg>
        <pc:spChg chg="add mod">
          <ac:chgData name="Jenn Anne" userId="2e42e5b19939340a" providerId="LiveId" clId="{4CF9127F-BC28-46A4-B5F9-49B09A495303}" dt="2021-08-27T14:49:18.796" v="1958" actId="207"/>
          <ac:spMkLst>
            <pc:docMk/>
            <pc:sldMk cId="2544653393" sldId="358"/>
            <ac:spMk id="34" creationId="{69EC9B33-E9DC-4D4B-9373-D688160E9B7C}"/>
          </ac:spMkLst>
        </pc:spChg>
        <pc:spChg chg="add mod">
          <ac:chgData name="Jenn Anne" userId="2e42e5b19939340a" providerId="LiveId" clId="{4CF9127F-BC28-46A4-B5F9-49B09A495303}" dt="2021-08-27T14:49:31.251" v="1960" actId="207"/>
          <ac:spMkLst>
            <pc:docMk/>
            <pc:sldMk cId="2544653393" sldId="358"/>
            <ac:spMk id="35" creationId="{AE69D249-268E-4D67-88B5-4ADD6FCA2710}"/>
          </ac:spMkLst>
        </pc:spChg>
        <pc:spChg chg="add mod">
          <ac:chgData name="Jenn Anne" userId="2e42e5b19939340a" providerId="LiveId" clId="{4CF9127F-BC28-46A4-B5F9-49B09A495303}" dt="2021-08-27T14:49:43.472" v="1962" actId="207"/>
          <ac:spMkLst>
            <pc:docMk/>
            <pc:sldMk cId="2544653393" sldId="358"/>
            <ac:spMk id="36" creationId="{17E59E51-8A09-4486-AD99-1DF87B5F5F1D}"/>
          </ac:spMkLst>
        </pc:spChg>
        <pc:spChg chg="add mod">
          <ac:chgData name="Jenn Anne" userId="2e42e5b19939340a" providerId="LiveId" clId="{4CF9127F-BC28-46A4-B5F9-49B09A495303}" dt="2021-08-27T14:49:39.537" v="1961" actId="207"/>
          <ac:spMkLst>
            <pc:docMk/>
            <pc:sldMk cId="2544653393" sldId="358"/>
            <ac:spMk id="37" creationId="{1C61647F-F2B5-46E9-8DF7-FA4DFC146228}"/>
          </ac:spMkLst>
        </pc:spChg>
        <pc:spChg chg="add mod">
          <ac:chgData name="Jenn Anne" userId="2e42e5b19939340a" providerId="LiveId" clId="{4CF9127F-BC28-46A4-B5F9-49B09A495303}" dt="2021-08-27T14:48:20.414" v="1952" actId="465"/>
          <ac:spMkLst>
            <pc:docMk/>
            <pc:sldMk cId="2544653393" sldId="358"/>
            <ac:spMk id="38" creationId="{EB752C81-BC18-4B33-9CA6-8ADE2406F32A}"/>
          </ac:spMkLst>
        </pc:spChg>
      </pc:sldChg>
      <pc:sldChg chg="addSp delSp modSp add mod">
        <pc:chgData name="Jenn Anne" userId="2e42e5b19939340a" providerId="LiveId" clId="{4CF9127F-BC28-46A4-B5F9-49B09A495303}" dt="2021-08-27T14:51:09.311" v="2034" actId="20577"/>
        <pc:sldMkLst>
          <pc:docMk/>
          <pc:sldMk cId="631219732" sldId="359"/>
        </pc:sldMkLst>
        <pc:spChg chg="mod">
          <ac:chgData name="Jenn Anne" userId="2e42e5b19939340a" providerId="LiveId" clId="{4CF9127F-BC28-46A4-B5F9-49B09A495303}" dt="2021-08-27T14:50:11.602" v="1983" actId="20577"/>
          <ac:spMkLst>
            <pc:docMk/>
            <pc:sldMk cId="631219732" sldId="359"/>
            <ac:spMk id="5" creationId="{60BF0E63-B1EC-414F-9DE6-3D42B0C8603F}"/>
          </ac:spMkLst>
        </pc:spChg>
        <pc:spChg chg="del">
          <ac:chgData name="Jenn Anne" userId="2e42e5b19939340a" providerId="LiveId" clId="{4CF9127F-BC28-46A4-B5F9-49B09A495303}" dt="2021-08-27T14:50:17.690" v="1984" actId="478"/>
          <ac:spMkLst>
            <pc:docMk/>
            <pc:sldMk cId="631219732" sldId="359"/>
            <ac:spMk id="12" creationId="{217EAE46-78AD-429D-8058-61FC25561D28}"/>
          </ac:spMkLst>
        </pc:spChg>
        <pc:spChg chg="del">
          <ac:chgData name="Jenn Anne" userId="2e42e5b19939340a" providerId="LiveId" clId="{4CF9127F-BC28-46A4-B5F9-49B09A495303}" dt="2021-08-27T14:50:17.690" v="1984" actId="478"/>
          <ac:spMkLst>
            <pc:docMk/>
            <pc:sldMk cId="631219732" sldId="359"/>
            <ac:spMk id="17" creationId="{28F78C0A-C5BA-47F4-80B3-3F6DA499540F}"/>
          </ac:spMkLst>
        </pc:spChg>
        <pc:spChg chg="del">
          <ac:chgData name="Jenn Anne" userId="2e42e5b19939340a" providerId="LiveId" clId="{4CF9127F-BC28-46A4-B5F9-49B09A495303}" dt="2021-08-27T14:50:17.690" v="1984" actId="478"/>
          <ac:spMkLst>
            <pc:docMk/>
            <pc:sldMk cId="631219732" sldId="359"/>
            <ac:spMk id="18" creationId="{19D06A8A-419E-459E-A006-1B18A1C4C0DE}"/>
          </ac:spMkLst>
        </pc:spChg>
        <pc:spChg chg="del">
          <ac:chgData name="Jenn Anne" userId="2e42e5b19939340a" providerId="LiveId" clId="{4CF9127F-BC28-46A4-B5F9-49B09A495303}" dt="2021-08-27T14:50:17.690" v="1984" actId="478"/>
          <ac:spMkLst>
            <pc:docMk/>
            <pc:sldMk cId="631219732" sldId="359"/>
            <ac:spMk id="20" creationId="{79AAB765-092C-4FD9-B861-1CAA2144E5CB}"/>
          </ac:spMkLst>
        </pc:spChg>
        <pc:spChg chg="del">
          <ac:chgData name="Jenn Anne" userId="2e42e5b19939340a" providerId="LiveId" clId="{4CF9127F-BC28-46A4-B5F9-49B09A495303}" dt="2021-08-27T14:50:17.690" v="1984" actId="478"/>
          <ac:spMkLst>
            <pc:docMk/>
            <pc:sldMk cId="631219732" sldId="359"/>
            <ac:spMk id="21" creationId="{5DE53962-DBCC-4305-8D1A-0792D49B8C6E}"/>
          </ac:spMkLst>
        </pc:spChg>
        <pc:spChg chg="del">
          <ac:chgData name="Jenn Anne" userId="2e42e5b19939340a" providerId="LiveId" clId="{4CF9127F-BC28-46A4-B5F9-49B09A495303}" dt="2021-08-27T14:50:17.690" v="1984" actId="478"/>
          <ac:spMkLst>
            <pc:docMk/>
            <pc:sldMk cId="631219732" sldId="359"/>
            <ac:spMk id="22" creationId="{E7407754-134F-4188-8F89-CD43F56CF110}"/>
          </ac:spMkLst>
        </pc:spChg>
        <pc:spChg chg="add mod">
          <ac:chgData name="Jenn Anne" userId="2e42e5b19939340a" providerId="LiveId" clId="{4CF9127F-BC28-46A4-B5F9-49B09A495303}" dt="2021-08-27T14:50:52.209" v="1986" actId="1076"/>
          <ac:spMkLst>
            <pc:docMk/>
            <pc:sldMk cId="631219732" sldId="359"/>
            <ac:spMk id="23" creationId="{9F0C413C-82FF-43BC-BF62-9E897424C873}"/>
          </ac:spMkLst>
        </pc:spChg>
        <pc:spChg chg="add mod">
          <ac:chgData name="Jenn Anne" userId="2e42e5b19939340a" providerId="LiveId" clId="{4CF9127F-BC28-46A4-B5F9-49B09A495303}" dt="2021-08-27T14:50:52.209" v="1986" actId="1076"/>
          <ac:spMkLst>
            <pc:docMk/>
            <pc:sldMk cId="631219732" sldId="359"/>
            <ac:spMk id="24" creationId="{8FD2F3F3-2333-419C-BE20-E58C73ABA61A}"/>
          </ac:spMkLst>
        </pc:spChg>
        <pc:spChg chg="add mod">
          <ac:chgData name="Jenn Anne" userId="2e42e5b19939340a" providerId="LiveId" clId="{4CF9127F-BC28-46A4-B5F9-49B09A495303}" dt="2021-08-27T14:50:52.209" v="1986" actId="1076"/>
          <ac:spMkLst>
            <pc:docMk/>
            <pc:sldMk cId="631219732" sldId="359"/>
            <ac:spMk id="25" creationId="{9CEC728B-4FC2-4545-A36F-3862B9442590}"/>
          </ac:spMkLst>
        </pc:spChg>
        <pc:spChg chg="add mod">
          <ac:chgData name="Jenn Anne" userId="2e42e5b19939340a" providerId="LiveId" clId="{4CF9127F-BC28-46A4-B5F9-49B09A495303}" dt="2021-08-27T14:50:52.209" v="1986" actId="1076"/>
          <ac:spMkLst>
            <pc:docMk/>
            <pc:sldMk cId="631219732" sldId="359"/>
            <ac:spMk id="26" creationId="{F90DF2A7-2973-47E9-AA3D-DF35357743B6}"/>
          </ac:spMkLst>
        </pc:spChg>
        <pc:spChg chg="add mod">
          <ac:chgData name="Jenn Anne" userId="2e42e5b19939340a" providerId="LiveId" clId="{4CF9127F-BC28-46A4-B5F9-49B09A495303}" dt="2021-08-27T14:50:52.209" v="1986" actId="1076"/>
          <ac:spMkLst>
            <pc:docMk/>
            <pc:sldMk cId="631219732" sldId="359"/>
            <ac:spMk id="27" creationId="{45558F5D-6882-4BE7-B55F-57775BC5E539}"/>
          </ac:spMkLst>
        </pc:spChg>
        <pc:spChg chg="del">
          <ac:chgData name="Jenn Anne" userId="2e42e5b19939340a" providerId="LiveId" clId="{4CF9127F-BC28-46A4-B5F9-49B09A495303}" dt="2021-08-27T14:50:17.690" v="1984" actId="478"/>
          <ac:spMkLst>
            <pc:docMk/>
            <pc:sldMk cId="631219732" sldId="359"/>
            <ac:spMk id="28" creationId="{33E41B55-E6D2-406F-BFF5-83F2B6FAB2EC}"/>
          </ac:spMkLst>
        </pc:spChg>
        <pc:spChg chg="del">
          <ac:chgData name="Jenn Anne" userId="2e42e5b19939340a" providerId="LiveId" clId="{4CF9127F-BC28-46A4-B5F9-49B09A495303}" dt="2021-08-27T14:50:17.690" v="1984" actId="478"/>
          <ac:spMkLst>
            <pc:docMk/>
            <pc:sldMk cId="631219732" sldId="359"/>
            <ac:spMk id="29" creationId="{6B48D002-1BB4-4D03-B16E-5EC2E8EB233C}"/>
          </ac:spMkLst>
        </pc:spChg>
        <pc:spChg chg="mod">
          <ac:chgData name="Jenn Anne" userId="2e42e5b19939340a" providerId="LiveId" clId="{4CF9127F-BC28-46A4-B5F9-49B09A495303}" dt="2021-08-27T14:51:09.311" v="2034" actId="20577"/>
          <ac:spMkLst>
            <pc:docMk/>
            <pc:sldMk cId="631219732" sldId="359"/>
            <ac:spMk id="30" creationId="{776161E4-6BA4-422C-944B-BBB4F2ED4D4A}"/>
          </ac:spMkLst>
        </pc:spChg>
        <pc:spChg chg="del">
          <ac:chgData name="Jenn Anne" userId="2e42e5b19939340a" providerId="LiveId" clId="{4CF9127F-BC28-46A4-B5F9-49B09A495303}" dt="2021-08-27T14:50:17.690" v="1984" actId="478"/>
          <ac:spMkLst>
            <pc:docMk/>
            <pc:sldMk cId="631219732" sldId="359"/>
            <ac:spMk id="31" creationId="{B6B93E0D-5FD9-4C70-820C-DC9E1A548444}"/>
          </ac:spMkLst>
        </pc:spChg>
        <pc:spChg chg="del">
          <ac:chgData name="Jenn Anne" userId="2e42e5b19939340a" providerId="LiveId" clId="{4CF9127F-BC28-46A4-B5F9-49B09A495303}" dt="2021-08-27T14:50:17.690" v="1984" actId="478"/>
          <ac:spMkLst>
            <pc:docMk/>
            <pc:sldMk cId="631219732" sldId="359"/>
            <ac:spMk id="32" creationId="{88DAA7B1-4972-45D2-8923-92C75CB9D286}"/>
          </ac:spMkLst>
        </pc:spChg>
        <pc:spChg chg="del">
          <ac:chgData name="Jenn Anne" userId="2e42e5b19939340a" providerId="LiveId" clId="{4CF9127F-BC28-46A4-B5F9-49B09A495303}" dt="2021-08-27T14:50:17.690" v="1984" actId="478"/>
          <ac:spMkLst>
            <pc:docMk/>
            <pc:sldMk cId="631219732" sldId="359"/>
            <ac:spMk id="33" creationId="{5221AC6B-8613-4539-8230-4C5B8039B253}"/>
          </ac:spMkLst>
        </pc:spChg>
        <pc:spChg chg="del">
          <ac:chgData name="Jenn Anne" userId="2e42e5b19939340a" providerId="LiveId" clId="{4CF9127F-BC28-46A4-B5F9-49B09A495303}" dt="2021-08-27T14:50:17.690" v="1984" actId="478"/>
          <ac:spMkLst>
            <pc:docMk/>
            <pc:sldMk cId="631219732" sldId="359"/>
            <ac:spMk id="34" creationId="{69EC9B33-E9DC-4D4B-9373-D688160E9B7C}"/>
          </ac:spMkLst>
        </pc:spChg>
        <pc:spChg chg="del">
          <ac:chgData name="Jenn Anne" userId="2e42e5b19939340a" providerId="LiveId" clId="{4CF9127F-BC28-46A4-B5F9-49B09A495303}" dt="2021-08-27T14:50:17.690" v="1984" actId="478"/>
          <ac:spMkLst>
            <pc:docMk/>
            <pc:sldMk cId="631219732" sldId="359"/>
            <ac:spMk id="35" creationId="{AE69D249-268E-4D67-88B5-4ADD6FCA2710}"/>
          </ac:spMkLst>
        </pc:spChg>
        <pc:spChg chg="del">
          <ac:chgData name="Jenn Anne" userId="2e42e5b19939340a" providerId="LiveId" clId="{4CF9127F-BC28-46A4-B5F9-49B09A495303}" dt="2021-08-27T14:50:17.690" v="1984" actId="478"/>
          <ac:spMkLst>
            <pc:docMk/>
            <pc:sldMk cId="631219732" sldId="359"/>
            <ac:spMk id="36" creationId="{17E59E51-8A09-4486-AD99-1DF87B5F5F1D}"/>
          </ac:spMkLst>
        </pc:spChg>
        <pc:spChg chg="del">
          <ac:chgData name="Jenn Anne" userId="2e42e5b19939340a" providerId="LiveId" clId="{4CF9127F-BC28-46A4-B5F9-49B09A495303}" dt="2021-08-27T14:50:17.690" v="1984" actId="478"/>
          <ac:spMkLst>
            <pc:docMk/>
            <pc:sldMk cId="631219732" sldId="359"/>
            <ac:spMk id="37" creationId="{1C61647F-F2B5-46E9-8DF7-FA4DFC146228}"/>
          </ac:spMkLst>
        </pc:spChg>
        <pc:spChg chg="del">
          <ac:chgData name="Jenn Anne" userId="2e42e5b19939340a" providerId="LiveId" clId="{4CF9127F-BC28-46A4-B5F9-49B09A495303}" dt="2021-08-27T14:50:17.690" v="1984" actId="478"/>
          <ac:spMkLst>
            <pc:docMk/>
            <pc:sldMk cId="631219732" sldId="359"/>
            <ac:spMk id="38" creationId="{EB752C81-BC18-4B33-9CA6-8ADE2406F32A}"/>
          </ac:spMkLst>
        </pc:spChg>
        <pc:spChg chg="add mod">
          <ac:chgData name="Jenn Anne" userId="2e42e5b19939340a" providerId="LiveId" clId="{4CF9127F-BC28-46A4-B5F9-49B09A495303}" dt="2021-08-27T14:50:52.209" v="1986" actId="1076"/>
          <ac:spMkLst>
            <pc:docMk/>
            <pc:sldMk cId="631219732" sldId="359"/>
            <ac:spMk id="39" creationId="{11AF9EBC-3696-46BA-A542-46DD6B62BAFC}"/>
          </ac:spMkLst>
        </pc:spChg>
        <pc:spChg chg="add mod">
          <ac:chgData name="Jenn Anne" userId="2e42e5b19939340a" providerId="LiveId" clId="{4CF9127F-BC28-46A4-B5F9-49B09A495303}" dt="2021-08-27T14:50:52.209" v="1986" actId="1076"/>
          <ac:spMkLst>
            <pc:docMk/>
            <pc:sldMk cId="631219732" sldId="359"/>
            <ac:spMk id="58" creationId="{ADA654AB-3DB9-47AE-8944-F723E850620B}"/>
          </ac:spMkLst>
        </pc:spChg>
        <pc:spChg chg="add mod">
          <ac:chgData name="Jenn Anne" userId="2e42e5b19939340a" providerId="LiveId" clId="{4CF9127F-BC28-46A4-B5F9-49B09A495303}" dt="2021-08-27T14:50:52.209" v="1986" actId="1076"/>
          <ac:spMkLst>
            <pc:docMk/>
            <pc:sldMk cId="631219732" sldId="359"/>
            <ac:spMk id="59" creationId="{918D752C-915D-4DA4-B56D-343E0B88E5EA}"/>
          </ac:spMkLst>
        </pc:spChg>
        <pc:spChg chg="add mod">
          <ac:chgData name="Jenn Anne" userId="2e42e5b19939340a" providerId="LiveId" clId="{4CF9127F-BC28-46A4-B5F9-49B09A495303}" dt="2021-08-27T14:50:52.209" v="1986" actId="1076"/>
          <ac:spMkLst>
            <pc:docMk/>
            <pc:sldMk cId="631219732" sldId="359"/>
            <ac:spMk id="60" creationId="{EF970AAB-063C-47BF-B141-418B93981D85}"/>
          </ac:spMkLst>
        </pc:spChg>
        <pc:spChg chg="add mod">
          <ac:chgData name="Jenn Anne" userId="2e42e5b19939340a" providerId="LiveId" clId="{4CF9127F-BC28-46A4-B5F9-49B09A495303}" dt="2021-08-27T14:50:52.209" v="1986" actId="1076"/>
          <ac:spMkLst>
            <pc:docMk/>
            <pc:sldMk cId="631219732" sldId="359"/>
            <ac:spMk id="61" creationId="{EE86A854-13E7-4D2A-A0EA-4ECA493F5A5D}"/>
          </ac:spMkLst>
        </pc:spChg>
        <pc:spChg chg="add mod">
          <ac:chgData name="Jenn Anne" userId="2e42e5b19939340a" providerId="LiveId" clId="{4CF9127F-BC28-46A4-B5F9-49B09A495303}" dt="2021-08-27T14:50:52.209" v="1986" actId="1076"/>
          <ac:spMkLst>
            <pc:docMk/>
            <pc:sldMk cId="631219732" sldId="359"/>
            <ac:spMk id="62" creationId="{61959286-25BB-412B-A498-F3C5BAB9E597}"/>
          </ac:spMkLst>
        </pc:spChg>
        <pc:spChg chg="add mod">
          <ac:chgData name="Jenn Anne" userId="2e42e5b19939340a" providerId="LiveId" clId="{4CF9127F-BC28-46A4-B5F9-49B09A495303}" dt="2021-08-27T14:50:52.209" v="1986" actId="1076"/>
          <ac:spMkLst>
            <pc:docMk/>
            <pc:sldMk cId="631219732" sldId="359"/>
            <ac:spMk id="63" creationId="{184616DF-AC50-4FFE-B8C8-397899F44DE5}"/>
          </ac:spMkLst>
        </pc:spChg>
        <pc:cxnChg chg="add mod">
          <ac:chgData name="Jenn Anne" userId="2e42e5b19939340a" providerId="LiveId" clId="{4CF9127F-BC28-46A4-B5F9-49B09A495303}" dt="2021-08-27T14:50:52.209" v="1986" actId="1076"/>
          <ac:cxnSpMkLst>
            <pc:docMk/>
            <pc:sldMk cId="631219732" sldId="359"/>
            <ac:cxnSpMk id="40" creationId="{35E3BFED-A291-4F3C-A291-7E9023BA82AD}"/>
          </ac:cxnSpMkLst>
        </pc:cxnChg>
        <pc:cxnChg chg="add mod">
          <ac:chgData name="Jenn Anne" userId="2e42e5b19939340a" providerId="LiveId" clId="{4CF9127F-BC28-46A4-B5F9-49B09A495303}" dt="2021-08-27T14:50:52.209" v="1986" actId="1076"/>
          <ac:cxnSpMkLst>
            <pc:docMk/>
            <pc:sldMk cId="631219732" sldId="359"/>
            <ac:cxnSpMk id="41" creationId="{10FB1A59-CA88-4799-9668-5A4442FCD7F6}"/>
          </ac:cxnSpMkLst>
        </pc:cxnChg>
        <pc:cxnChg chg="add mod">
          <ac:chgData name="Jenn Anne" userId="2e42e5b19939340a" providerId="LiveId" clId="{4CF9127F-BC28-46A4-B5F9-49B09A495303}" dt="2021-08-27T14:50:52.209" v="1986" actId="1076"/>
          <ac:cxnSpMkLst>
            <pc:docMk/>
            <pc:sldMk cId="631219732" sldId="359"/>
            <ac:cxnSpMk id="42" creationId="{71B15BDC-418E-4A97-8DA7-8F277C2CDCF3}"/>
          </ac:cxnSpMkLst>
        </pc:cxnChg>
        <pc:cxnChg chg="add mod">
          <ac:chgData name="Jenn Anne" userId="2e42e5b19939340a" providerId="LiveId" clId="{4CF9127F-BC28-46A4-B5F9-49B09A495303}" dt="2021-08-27T14:50:52.209" v="1986" actId="1076"/>
          <ac:cxnSpMkLst>
            <pc:docMk/>
            <pc:sldMk cId="631219732" sldId="359"/>
            <ac:cxnSpMk id="43" creationId="{1F22E034-FCB6-4947-B0BC-E6AFD1171167}"/>
          </ac:cxnSpMkLst>
        </pc:cxnChg>
        <pc:cxnChg chg="add mod">
          <ac:chgData name="Jenn Anne" userId="2e42e5b19939340a" providerId="LiveId" clId="{4CF9127F-BC28-46A4-B5F9-49B09A495303}" dt="2021-08-27T14:50:52.209" v="1986" actId="1076"/>
          <ac:cxnSpMkLst>
            <pc:docMk/>
            <pc:sldMk cId="631219732" sldId="359"/>
            <ac:cxnSpMk id="44" creationId="{B69A52CD-315F-4C76-85F2-1E341DA6D014}"/>
          </ac:cxnSpMkLst>
        </pc:cxnChg>
        <pc:cxnChg chg="add mod">
          <ac:chgData name="Jenn Anne" userId="2e42e5b19939340a" providerId="LiveId" clId="{4CF9127F-BC28-46A4-B5F9-49B09A495303}" dt="2021-08-27T14:50:52.209" v="1986" actId="1076"/>
          <ac:cxnSpMkLst>
            <pc:docMk/>
            <pc:sldMk cId="631219732" sldId="359"/>
            <ac:cxnSpMk id="45" creationId="{36F77C3B-B1E8-42DB-A478-BA8CEF983AB6}"/>
          </ac:cxnSpMkLst>
        </pc:cxnChg>
        <pc:cxnChg chg="add mod">
          <ac:chgData name="Jenn Anne" userId="2e42e5b19939340a" providerId="LiveId" clId="{4CF9127F-BC28-46A4-B5F9-49B09A495303}" dt="2021-08-27T14:50:52.209" v="1986" actId="1076"/>
          <ac:cxnSpMkLst>
            <pc:docMk/>
            <pc:sldMk cId="631219732" sldId="359"/>
            <ac:cxnSpMk id="46" creationId="{049B4AF0-915E-4960-8215-15B9EF8C5E0D}"/>
          </ac:cxnSpMkLst>
        </pc:cxnChg>
        <pc:cxnChg chg="add mod">
          <ac:chgData name="Jenn Anne" userId="2e42e5b19939340a" providerId="LiveId" clId="{4CF9127F-BC28-46A4-B5F9-49B09A495303}" dt="2021-08-27T14:50:52.209" v="1986" actId="1076"/>
          <ac:cxnSpMkLst>
            <pc:docMk/>
            <pc:sldMk cId="631219732" sldId="359"/>
            <ac:cxnSpMk id="47" creationId="{489198AD-D7C4-4471-95D4-C4DEF42197A8}"/>
          </ac:cxnSpMkLst>
        </pc:cxnChg>
        <pc:cxnChg chg="add mod">
          <ac:chgData name="Jenn Anne" userId="2e42e5b19939340a" providerId="LiveId" clId="{4CF9127F-BC28-46A4-B5F9-49B09A495303}" dt="2021-08-27T14:50:52.209" v="1986" actId="1076"/>
          <ac:cxnSpMkLst>
            <pc:docMk/>
            <pc:sldMk cId="631219732" sldId="359"/>
            <ac:cxnSpMk id="48" creationId="{E4FFAD46-18D1-4ECE-9C50-481E10D4EF5D}"/>
          </ac:cxnSpMkLst>
        </pc:cxnChg>
        <pc:cxnChg chg="add mod">
          <ac:chgData name="Jenn Anne" userId="2e42e5b19939340a" providerId="LiveId" clId="{4CF9127F-BC28-46A4-B5F9-49B09A495303}" dt="2021-08-27T14:50:52.209" v="1986" actId="1076"/>
          <ac:cxnSpMkLst>
            <pc:docMk/>
            <pc:sldMk cId="631219732" sldId="359"/>
            <ac:cxnSpMk id="49" creationId="{4B0DFD24-D411-4178-9518-9CC313C1E036}"/>
          </ac:cxnSpMkLst>
        </pc:cxnChg>
        <pc:cxnChg chg="add mod">
          <ac:chgData name="Jenn Anne" userId="2e42e5b19939340a" providerId="LiveId" clId="{4CF9127F-BC28-46A4-B5F9-49B09A495303}" dt="2021-08-27T14:50:52.209" v="1986" actId="1076"/>
          <ac:cxnSpMkLst>
            <pc:docMk/>
            <pc:sldMk cId="631219732" sldId="359"/>
            <ac:cxnSpMk id="50" creationId="{8FF2C82F-1A27-448B-9626-CC322221CDC5}"/>
          </ac:cxnSpMkLst>
        </pc:cxnChg>
        <pc:cxnChg chg="add mod">
          <ac:chgData name="Jenn Anne" userId="2e42e5b19939340a" providerId="LiveId" clId="{4CF9127F-BC28-46A4-B5F9-49B09A495303}" dt="2021-08-27T14:50:52.209" v="1986" actId="1076"/>
          <ac:cxnSpMkLst>
            <pc:docMk/>
            <pc:sldMk cId="631219732" sldId="359"/>
            <ac:cxnSpMk id="51" creationId="{15DCB7A0-B18B-4B54-A8A5-F7093D3F08D0}"/>
          </ac:cxnSpMkLst>
        </pc:cxnChg>
        <pc:cxnChg chg="add mod">
          <ac:chgData name="Jenn Anne" userId="2e42e5b19939340a" providerId="LiveId" clId="{4CF9127F-BC28-46A4-B5F9-49B09A495303}" dt="2021-08-27T14:50:52.209" v="1986" actId="1076"/>
          <ac:cxnSpMkLst>
            <pc:docMk/>
            <pc:sldMk cId="631219732" sldId="359"/>
            <ac:cxnSpMk id="52" creationId="{19424F34-43EE-43FC-B092-B5E5C584612D}"/>
          </ac:cxnSpMkLst>
        </pc:cxnChg>
        <pc:cxnChg chg="add mod">
          <ac:chgData name="Jenn Anne" userId="2e42e5b19939340a" providerId="LiveId" clId="{4CF9127F-BC28-46A4-B5F9-49B09A495303}" dt="2021-08-27T14:50:52.209" v="1986" actId="1076"/>
          <ac:cxnSpMkLst>
            <pc:docMk/>
            <pc:sldMk cId="631219732" sldId="359"/>
            <ac:cxnSpMk id="53" creationId="{3F89FD01-7A45-4A15-B07D-D6E2972F9045}"/>
          </ac:cxnSpMkLst>
        </pc:cxnChg>
        <pc:cxnChg chg="add mod">
          <ac:chgData name="Jenn Anne" userId="2e42e5b19939340a" providerId="LiveId" clId="{4CF9127F-BC28-46A4-B5F9-49B09A495303}" dt="2021-08-27T14:50:52.209" v="1986" actId="1076"/>
          <ac:cxnSpMkLst>
            <pc:docMk/>
            <pc:sldMk cId="631219732" sldId="359"/>
            <ac:cxnSpMk id="54" creationId="{F8A6537A-DFF3-4025-B638-34E58212DBD3}"/>
          </ac:cxnSpMkLst>
        </pc:cxnChg>
        <pc:cxnChg chg="add mod">
          <ac:chgData name="Jenn Anne" userId="2e42e5b19939340a" providerId="LiveId" clId="{4CF9127F-BC28-46A4-B5F9-49B09A495303}" dt="2021-08-27T14:50:52.209" v="1986" actId="1076"/>
          <ac:cxnSpMkLst>
            <pc:docMk/>
            <pc:sldMk cId="631219732" sldId="359"/>
            <ac:cxnSpMk id="55" creationId="{E013F3E4-E36F-427C-A8DB-4F4A6150D77E}"/>
          </ac:cxnSpMkLst>
        </pc:cxnChg>
        <pc:cxnChg chg="add mod">
          <ac:chgData name="Jenn Anne" userId="2e42e5b19939340a" providerId="LiveId" clId="{4CF9127F-BC28-46A4-B5F9-49B09A495303}" dt="2021-08-27T14:50:52.209" v="1986" actId="1076"/>
          <ac:cxnSpMkLst>
            <pc:docMk/>
            <pc:sldMk cId="631219732" sldId="359"/>
            <ac:cxnSpMk id="56" creationId="{11AD68D2-EB62-467E-AEAF-6CB3C7627573}"/>
          </ac:cxnSpMkLst>
        </pc:cxnChg>
        <pc:cxnChg chg="add mod">
          <ac:chgData name="Jenn Anne" userId="2e42e5b19939340a" providerId="LiveId" clId="{4CF9127F-BC28-46A4-B5F9-49B09A495303}" dt="2021-08-27T14:50:52.209" v="1986" actId="1076"/>
          <ac:cxnSpMkLst>
            <pc:docMk/>
            <pc:sldMk cId="631219732" sldId="359"/>
            <ac:cxnSpMk id="57" creationId="{191325F0-B62E-430A-BBDD-65E764D515C6}"/>
          </ac:cxnSpMkLst>
        </pc:cxnChg>
      </pc:sldChg>
      <pc:sldChg chg="addSp delSp modSp add mod">
        <pc:chgData name="Jenn Anne" userId="2e42e5b19939340a" providerId="LiveId" clId="{4CF9127F-BC28-46A4-B5F9-49B09A495303}" dt="2021-08-27T14:55:32.998" v="2190" actId="1076"/>
        <pc:sldMkLst>
          <pc:docMk/>
          <pc:sldMk cId="207496006" sldId="360"/>
        </pc:sldMkLst>
        <pc:spChg chg="add mod">
          <ac:chgData name="Jenn Anne" userId="2e42e5b19939340a" providerId="LiveId" clId="{4CF9127F-BC28-46A4-B5F9-49B09A495303}" dt="2021-08-27T14:52:36.709" v="2052" actId="207"/>
          <ac:spMkLst>
            <pc:docMk/>
            <pc:sldMk cId="207496006" sldId="360"/>
            <ac:spMk id="2" creationId="{7237DD30-AA05-46C6-8785-C05697890264}"/>
          </ac:spMkLst>
        </pc:spChg>
        <pc:spChg chg="mod">
          <ac:chgData name="Jenn Anne" userId="2e42e5b19939340a" providerId="LiveId" clId="{4CF9127F-BC28-46A4-B5F9-49B09A495303}" dt="2021-08-27T14:51:41.106" v="2044" actId="20577"/>
          <ac:spMkLst>
            <pc:docMk/>
            <pc:sldMk cId="207496006" sldId="360"/>
            <ac:spMk id="5" creationId="{60BF0E63-B1EC-414F-9DE6-3D42B0C8603F}"/>
          </ac:spMkLst>
        </pc:spChg>
        <pc:spChg chg="del">
          <ac:chgData name="Jenn Anne" userId="2e42e5b19939340a" providerId="LiveId" clId="{4CF9127F-BC28-46A4-B5F9-49B09A495303}" dt="2021-08-27T14:53:57.313" v="2082" actId="478"/>
          <ac:spMkLst>
            <pc:docMk/>
            <pc:sldMk cId="207496006" sldId="360"/>
            <ac:spMk id="23" creationId="{9F0C413C-82FF-43BC-BF62-9E897424C873}"/>
          </ac:spMkLst>
        </pc:spChg>
        <pc:spChg chg="del">
          <ac:chgData name="Jenn Anne" userId="2e42e5b19939340a" providerId="LiveId" clId="{4CF9127F-BC28-46A4-B5F9-49B09A495303}" dt="2021-08-27T14:53:55.094" v="2081" actId="478"/>
          <ac:spMkLst>
            <pc:docMk/>
            <pc:sldMk cId="207496006" sldId="360"/>
            <ac:spMk id="24" creationId="{8FD2F3F3-2333-419C-BE20-E58C73ABA61A}"/>
          </ac:spMkLst>
        </pc:spChg>
        <pc:spChg chg="del">
          <ac:chgData name="Jenn Anne" userId="2e42e5b19939340a" providerId="LiveId" clId="{4CF9127F-BC28-46A4-B5F9-49B09A495303}" dt="2021-08-27T14:54:01.272" v="2084" actId="478"/>
          <ac:spMkLst>
            <pc:docMk/>
            <pc:sldMk cId="207496006" sldId="360"/>
            <ac:spMk id="25" creationId="{9CEC728B-4FC2-4545-A36F-3862B9442590}"/>
          </ac:spMkLst>
        </pc:spChg>
        <pc:spChg chg="del">
          <ac:chgData name="Jenn Anne" userId="2e42e5b19939340a" providerId="LiveId" clId="{4CF9127F-BC28-46A4-B5F9-49B09A495303}" dt="2021-08-27T14:53:59.223" v="2083" actId="478"/>
          <ac:spMkLst>
            <pc:docMk/>
            <pc:sldMk cId="207496006" sldId="360"/>
            <ac:spMk id="26" creationId="{F90DF2A7-2973-47E9-AA3D-DF35357743B6}"/>
          </ac:spMkLst>
        </pc:spChg>
        <pc:spChg chg="del">
          <ac:chgData name="Jenn Anne" userId="2e42e5b19939340a" providerId="LiveId" clId="{4CF9127F-BC28-46A4-B5F9-49B09A495303}" dt="2021-08-27T14:54:03.994" v="2085" actId="478"/>
          <ac:spMkLst>
            <pc:docMk/>
            <pc:sldMk cId="207496006" sldId="360"/>
            <ac:spMk id="27" creationId="{45558F5D-6882-4BE7-B55F-57775BC5E539}"/>
          </ac:spMkLst>
        </pc:spChg>
        <pc:spChg chg="mod">
          <ac:chgData name="Jenn Anne" userId="2e42e5b19939340a" providerId="LiveId" clId="{4CF9127F-BC28-46A4-B5F9-49B09A495303}" dt="2021-08-27T14:51:36.326" v="2037" actId="2711"/>
          <ac:spMkLst>
            <pc:docMk/>
            <pc:sldMk cId="207496006" sldId="360"/>
            <ac:spMk id="30" creationId="{776161E4-6BA4-422C-944B-BBB4F2ED4D4A}"/>
          </ac:spMkLst>
        </pc:spChg>
        <pc:spChg chg="add mod">
          <ac:chgData name="Jenn Anne" userId="2e42e5b19939340a" providerId="LiveId" clId="{4CF9127F-BC28-46A4-B5F9-49B09A495303}" dt="2021-08-27T14:52:46.166" v="2054" actId="1076"/>
          <ac:spMkLst>
            <pc:docMk/>
            <pc:sldMk cId="207496006" sldId="360"/>
            <ac:spMk id="36" creationId="{609B0E5E-6FB3-44F0-8A3E-9A55D9911CA5}"/>
          </ac:spMkLst>
        </pc:spChg>
        <pc:spChg chg="add mod">
          <ac:chgData name="Jenn Anne" userId="2e42e5b19939340a" providerId="LiveId" clId="{4CF9127F-BC28-46A4-B5F9-49B09A495303}" dt="2021-08-27T14:52:54.826" v="2056" actId="1076"/>
          <ac:spMkLst>
            <pc:docMk/>
            <pc:sldMk cId="207496006" sldId="360"/>
            <ac:spMk id="37" creationId="{0A61A378-1C27-45E4-BCE8-0FAC7CD0BE06}"/>
          </ac:spMkLst>
        </pc:spChg>
        <pc:spChg chg="add mod">
          <ac:chgData name="Jenn Anne" userId="2e42e5b19939340a" providerId="LiveId" clId="{4CF9127F-BC28-46A4-B5F9-49B09A495303}" dt="2021-08-27T14:53:01.906" v="2058" actId="1076"/>
          <ac:spMkLst>
            <pc:docMk/>
            <pc:sldMk cId="207496006" sldId="360"/>
            <ac:spMk id="38" creationId="{2B24E809-4FA1-4AA1-BF5D-A7ECD139BA25}"/>
          </ac:spMkLst>
        </pc:spChg>
        <pc:spChg chg="del">
          <ac:chgData name="Jenn Anne" userId="2e42e5b19939340a" providerId="LiveId" clId="{4CF9127F-BC28-46A4-B5F9-49B09A495303}" dt="2021-08-27T14:54:06.286" v="2086" actId="478"/>
          <ac:spMkLst>
            <pc:docMk/>
            <pc:sldMk cId="207496006" sldId="360"/>
            <ac:spMk id="39" creationId="{11AF9EBC-3696-46BA-A542-46DD6B62BAFC}"/>
          </ac:spMkLst>
        </pc:spChg>
        <pc:spChg chg="mod">
          <ac:chgData name="Jenn Anne" userId="2e42e5b19939340a" providerId="LiveId" clId="{4CF9127F-BC28-46A4-B5F9-49B09A495303}" dt="2021-08-27T14:54:31.671" v="2113" actId="1076"/>
          <ac:spMkLst>
            <pc:docMk/>
            <pc:sldMk cId="207496006" sldId="360"/>
            <ac:spMk id="58" creationId="{ADA654AB-3DB9-47AE-8944-F723E850620B}"/>
          </ac:spMkLst>
        </pc:spChg>
        <pc:spChg chg="mod">
          <ac:chgData name="Jenn Anne" userId="2e42e5b19939340a" providerId="LiveId" clId="{4CF9127F-BC28-46A4-B5F9-49B09A495303}" dt="2021-08-27T14:54:41.548" v="2130" actId="1076"/>
          <ac:spMkLst>
            <pc:docMk/>
            <pc:sldMk cId="207496006" sldId="360"/>
            <ac:spMk id="59" creationId="{918D752C-915D-4DA4-B56D-343E0B88E5EA}"/>
          </ac:spMkLst>
        </pc:spChg>
        <pc:spChg chg="mod">
          <ac:chgData name="Jenn Anne" userId="2e42e5b19939340a" providerId="LiveId" clId="{4CF9127F-BC28-46A4-B5F9-49B09A495303}" dt="2021-08-27T14:54:58.446" v="2144" actId="1076"/>
          <ac:spMkLst>
            <pc:docMk/>
            <pc:sldMk cId="207496006" sldId="360"/>
            <ac:spMk id="60" creationId="{EF970AAB-063C-47BF-B141-418B93981D85}"/>
          </ac:spMkLst>
        </pc:spChg>
        <pc:spChg chg="mod">
          <ac:chgData name="Jenn Anne" userId="2e42e5b19939340a" providerId="LiveId" clId="{4CF9127F-BC28-46A4-B5F9-49B09A495303}" dt="2021-08-27T14:55:07.490" v="2156" actId="1076"/>
          <ac:spMkLst>
            <pc:docMk/>
            <pc:sldMk cId="207496006" sldId="360"/>
            <ac:spMk id="61" creationId="{EE86A854-13E7-4D2A-A0EA-4ECA493F5A5D}"/>
          </ac:spMkLst>
        </pc:spChg>
        <pc:spChg chg="mod">
          <ac:chgData name="Jenn Anne" userId="2e42e5b19939340a" providerId="LiveId" clId="{4CF9127F-BC28-46A4-B5F9-49B09A495303}" dt="2021-08-27T14:55:19.844" v="2171" actId="1076"/>
          <ac:spMkLst>
            <pc:docMk/>
            <pc:sldMk cId="207496006" sldId="360"/>
            <ac:spMk id="62" creationId="{61959286-25BB-412B-A498-F3C5BAB9E597}"/>
          </ac:spMkLst>
        </pc:spChg>
        <pc:spChg chg="mod">
          <ac:chgData name="Jenn Anne" userId="2e42e5b19939340a" providerId="LiveId" clId="{4CF9127F-BC28-46A4-B5F9-49B09A495303}" dt="2021-08-27T14:55:32.998" v="2190" actId="1076"/>
          <ac:spMkLst>
            <pc:docMk/>
            <pc:sldMk cId="207496006" sldId="360"/>
            <ac:spMk id="63" creationId="{184616DF-AC50-4FFE-B8C8-397899F44DE5}"/>
          </ac:spMkLst>
        </pc:spChg>
        <pc:spChg chg="add mod">
          <ac:chgData name="Jenn Anne" userId="2e42e5b19939340a" providerId="LiveId" clId="{4CF9127F-BC28-46A4-B5F9-49B09A495303}" dt="2021-08-27T14:53:07.134" v="2060" actId="1076"/>
          <ac:spMkLst>
            <pc:docMk/>
            <pc:sldMk cId="207496006" sldId="360"/>
            <ac:spMk id="64" creationId="{247FD9E4-7DB4-4078-BFFB-9B90D4B90B1B}"/>
          </ac:spMkLst>
        </pc:spChg>
        <pc:spChg chg="add mod">
          <ac:chgData name="Jenn Anne" userId="2e42e5b19939340a" providerId="LiveId" clId="{4CF9127F-BC28-46A4-B5F9-49B09A495303}" dt="2021-08-27T14:53:12.091" v="2062" actId="1076"/>
          <ac:spMkLst>
            <pc:docMk/>
            <pc:sldMk cId="207496006" sldId="360"/>
            <ac:spMk id="65" creationId="{B5BB8D89-039F-4F93-881B-0E82F9111F9B}"/>
          </ac:spMkLst>
        </pc:spChg>
        <pc:cxnChg chg="del">
          <ac:chgData name="Jenn Anne" userId="2e42e5b19939340a" providerId="LiveId" clId="{4CF9127F-BC28-46A4-B5F9-49B09A495303}" dt="2021-08-27T14:52:05.141" v="2046" actId="478"/>
          <ac:cxnSpMkLst>
            <pc:docMk/>
            <pc:sldMk cId="207496006" sldId="360"/>
            <ac:cxnSpMk id="40" creationId="{35E3BFED-A291-4F3C-A291-7E9023BA82AD}"/>
          </ac:cxnSpMkLst>
        </pc:cxnChg>
        <pc:cxnChg chg="del">
          <ac:chgData name="Jenn Anne" userId="2e42e5b19939340a" providerId="LiveId" clId="{4CF9127F-BC28-46A4-B5F9-49B09A495303}" dt="2021-08-27T14:52:05.141" v="2046" actId="478"/>
          <ac:cxnSpMkLst>
            <pc:docMk/>
            <pc:sldMk cId="207496006" sldId="360"/>
            <ac:cxnSpMk id="41" creationId="{10FB1A59-CA88-4799-9668-5A4442FCD7F6}"/>
          </ac:cxnSpMkLst>
        </pc:cxnChg>
        <pc:cxnChg chg="del">
          <ac:chgData name="Jenn Anne" userId="2e42e5b19939340a" providerId="LiveId" clId="{4CF9127F-BC28-46A4-B5F9-49B09A495303}" dt="2021-08-27T14:52:05.141" v="2046" actId="478"/>
          <ac:cxnSpMkLst>
            <pc:docMk/>
            <pc:sldMk cId="207496006" sldId="360"/>
            <ac:cxnSpMk id="42" creationId="{71B15BDC-418E-4A97-8DA7-8F277C2CDCF3}"/>
          </ac:cxnSpMkLst>
        </pc:cxnChg>
        <pc:cxnChg chg="del">
          <ac:chgData name="Jenn Anne" userId="2e42e5b19939340a" providerId="LiveId" clId="{4CF9127F-BC28-46A4-B5F9-49B09A495303}" dt="2021-08-27T14:52:01.515" v="2045" actId="478"/>
          <ac:cxnSpMkLst>
            <pc:docMk/>
            <pc:sldMk cId="207496006" sldId="360"/>
            <ac:cxnSpMk id="43" creationId="{1F22E034-FCB6-4947-B0BC-E6AFD1171167}"/>
          </ac:cxnSpMkLst>
        </pc:cxnChg>
        <pc:cxnChg chg="del">
          <ac:chgData name="Jenn Anne" userId="2e42e5b19939340a" providerId="LiveId" clId="{4CF9127F-BC28-46A4-B5F9-49B09A495303}" dt="2021-08-27T14:52:01.515" v="2045" actId="478"/>
          <ac:cxnSpMkLst>
            <pc:docMk/>
            <pc:sldMk cId="207496006" sldId="360"/>
            <ac:cxnSpMk id="44" creationId="{B69A52CD-315F-4C76-85F2-1E341DA6D014}"/>
          </ac:cxnSpMkLst>
        </pc:cxnChg>
        <pc:cxnChg chg="del">
          <ac:chgData name="Jenn Anne" userId="2e42e5b19939340a" providerId="LiveId" clId="{4CF9127F-BC28-46A4-B5F9-49B09A495303}" dt="2021-08-27T14:52:01.515" v="2045" actId="478"/>
          <ac:cxnSpMkLst>
            <pc:docMk/>
            <pc:sldMk cId="207496006" sldId="360"/>
            <ac:cxnSpMk id="45" creationId="{36F77C3B-B1E8-42DB-A478-BA8CEF983AB6}"/>
          </ac:cxnSpMkLst>
        </pc:cxnChg>
        <pc:cxnChg chg="del">
          <ac:chgData name="Jenn Anne" userId="2e42e5b19939340a" providerId="LiveId" clId="{4CF9127F-BC28-46A4-B5F9-49B09A495303}" dt="2021-08-27T14:52:11.973" v="2048" actId="478"/>
          <ac:cxnSpMkLst>
            <pc:docMk/>
            <pc:sldMk cId="207496006" sldId="360"/>
            <ac:cxnSpMk id="46" creationId="{049B4AF0-915E-4960-8215-15B9EF8C5E0D}"/>
          </ac:cxnSpMkLst>
        </pc:cxnChg>
        <pc:cxnChg chg="del">
          <ac:chgData name="Jenn Anne" userId="2e42e5b19939340a" providerId="LiveId" clId="{4CF9127F-BC28-46A4-B5F9-49B09A495303}" dt="2021-08-27T14:52:11.973" v="2048" actId="478"/>
          <ac:cxnSpMkLst>
            <pc:docMk/>
            <pc:sldMk cId="207496006" sldId="360"/>
            <ac:cxnSpMk id="47" creationId="{489198AD-D7C4-4471-95D4-C4DEF42197A8}"/>
          </ac:cxnSpMkLst>
        </pc:cxnChg>
        <pc:cxnChg chg="del">
          <ac:chgData name="Jenn Anne" userId="2e42e5b19939340a" providerId="LiveId" clId="{4CF9127F-BC28-46A4-B5F9-49B09A495303}" dt="2021-08-27T14:52:11.973" v="2048" actId="478"/>
          <ac:cxnSpMkLst>
            <pc:docMk/>
            <pc:sldMk cId="207496006" sldId="360"/>
            <ac:cxnSpMk id="48" creationId="{E4FFAD46-18D1-4ECE-9C50-481E10D4EF5D}"/>
          </ac:cxnSpMkLst>
        </pc:cxnChg>
        <pc:cxnChg chg="del">
          <ac:chgData name="Jenn Anne" userId="2e42e5b19939340a" providerId="LiveId" clId="{4CF9127F-BC28-46A4-B5F9-49B09A495303}" dt="2021-08-27T14:52:08.524" v="2047" actId="478"/>
          <ac:cxnSpMkLst>
            <pc:docMk/>
            <pc:sldMk cId="207496006" sldId="360"/>
            <ac:cxnSpMk id="49" creationId="{4B0DFD24-D411-4178-9518-9CC313C1E036}"/>
          </ac:cxnSpMkLst>
        </pc:cxnChg>
        <pc:cxnChg chg="del">
          <ac:chgData name="Jenn Anne" userId="2e42e5b19939340a" providerId="LiveId" clId="{4CF9127F-BC28-46A4-B5F9-49B09A495303}" dt="2021-08-27T14:52:08.524" v="2047" actId="478"/>
          <ac:cxnSpMkLst>
            <pc:docMk/>
            <pc:sldMk cId="207496006" sldId="360"/>
            <ac:cxnSpMk id="50" creationId="{8FF2C82F-1A27-448B-9626-CC322221CDC5}"/>
          </ac:cxnSpMkLst>
        </pc:cxnChg>
        <pc:cxnChg chg="del">
          <ac:chgData name="Jenn Anne" userId="2e42e5b19939340a" providerId="LiveId" clId="{4CF9127F-BC28-46A4-B5F9-49B09A495303}" dt="2021-08-27T14:52:08.524" v="2047" actId="478"/>
          <ac:cxnSpMkLst>
            <pc:docMk/>
            <pc:sldMk cId="207496006" sldId="360"/>
            <ac:cxnSpMk id="51" creationId="{15DCB7A0-B18B-4B54-A8A5-F7093D3F08D0}"/>
          </ac:cxnSpMkLst>
        </pc:cxnChg>
        <pc:cxnChg chg="del">
          <ac:chgData name="Jenn Anne" userId="2e42e5b19939340a" providerId="LiveId" clId="{4CF9127F-BC28-46A4-B5F9-49B09A495303}" dt="2021-08-27T14:52:19.203" v="2050" actId="478"/>
          <ac:cxnSpMkLst>
            <pc:docMk/>
            <pc:sldMk cId="207496006" sldId="360"/>
            <ac:cxnSpMk id="52" creationId="{19424F34-43EE-43FC-B092-B5E5C584612D}"/>
          </ac:cxnSpMkLst>
        </pc:cxnChg>
        <pc:cxnChg chg="del">
          <ac:chgData name="Jenn Anne" userId="2e42e5b19939340a" providerId="LiveId" clId="{4CF9127F-BC28-46A4-B5F9-49B09A495303}" dt="2021-08-27T14:52:19.203" v="2050" actId="478"/>
          <ac:cxnSpMkLst>
            <pc:docMk/>
            <pc:sldMk cId="207496006" sldId="360"/>
            <ac:cxnSpMk id="53" creationId="{3F89FD01-7A45-4A15-B07D-D6E2972F9045}"/>
          </ac:cxnSpMkLst>
        </pc:cxnChg>
        <pc:cxnChg chg="del">
          <ac:chgData name="Jenn Anne" userId="2e42e5b19939340a" providerId="LiveId" clId="{4CF9127F-BC28-46A4-B5F9-49B09A495303}" dt="2021-08-27T14:52:19.203" v="2050" actId="478"/>
          <ac:cxnSpMkLst>
            <pc:docMk/>
            <pc:sldMk cId="207496006" sldId="360"/>
            <ac:cxnSpMk id="54" creationId="{F8A6537A-DFF3-4025-B638-34E58212DBD3}"/>
          </ac:cxnSpMkLst>
        </pc:cxnChg>
        <pc:cxnChg chg="del">
          <ac:chgData name="Jenn Anne" userId="2e42e5b19939340a" providerId="LiveId" clId="{4CF9127F-BC28-46A4-B5F9-49B09A495303}" dt="2021-08-27T14:52:15.484" v="2049" actId="478"/>
          <ac:cxnSpMkLst>
            <pc:docMk/>
            <pc:sldMk cId="207496006" sldId="360"/>
            <ac:cxnSpMk id="55" creationId="{E013F3E4-E36F-427C-A8DB-4F4A6150D77E}"/>
          </ac:cxnSpMkLst>
        </pc:cxnChg>
        <pc:cxnChg chg="del">
          <ac:chgData name="Jenn Anne" userId="2e42e5b19939340a" providerId="LiveId" clId="{4CF9127F-BC28-46A4-B5F9-49B09A495303}" dt="2021-08-27T14:52:15.484" v="2049" actId="478"/>
          <ac:cxnSpMkLst>
            <pc:docMk/>
            <pc:sldMk cId="207496006" sldId="360"/>
            <ac:cxnSpMk id="56" creationId="{11AD68D2-EB62-467E-AEAF-6CB3C7627573}"/>
          </ac:cxnSpMkLst>
        </pc:cxnChg>
        <pc:cxnChg chg="del">
          <ac:chgData name="Jenn Anne" userId="2e42e5b19939340a" providerId="LiveId" clId="{4CF9127F-BC28-46A4-B5F9-49B09A495303}" dt="2021-08-27T14:52:15.484" v="2049" actId="478"/>
          <ac:cxnSpMkLst>
            <pc:docMk/>
            <pc:sldMk cId="207496006" sldId="360"/>
            <ac:cxnSpMk id="57" creationId="{191325F0-B62E-430A-BBDD-65E764D515C6}"/>
          </ac:cxnSpMkLst>
        </pc:cxnChg>
      </pc:sldChg>
      <pc:sldChg chg="addSp delSp modSp add mod">
        <pc:chgData name="Jenn Anne" userId="2e42e5b19939340a" providerId="LiveId" clId="{4CF9127F-BC28-46A4-B5F9-49B09A495303}" dt="2021-08-27T14:57:34.974" v="2260" actId="20577"/>
        <pc:sldMkLst>
          <pc:docMk/>
          <pc:sldMk cId="4046189269" sldId="361"/>
        </pc:sldMkLst>
        <pc:spChg chg="del">
          <ac:chgData name="Jenn Anne" userId="2e42e5b19939340a" providerId="LiveId" clId="{4CF9127F-BC28-46A4-B5F9-49B09A495303}" dt="2021-08-27T14:56:18.083" v="2192" actId="478"/>
          <ac:spMkLst>
            <pc:docMk/>
            <pc:sldMk cId="4046189269" sldId="361"/>
            <ac:spMk id="2" creationId="{7237DD30-AA05-46C6-8785-C05697890264}"/>
          </ac:spMkLst>
        </pc:spChg>
        <pc:spChg chg="mod">
          <ac:chgData name="Jenn Anne" userId="2e42e5b19939340a" providerId="LiveId" clId="{4CF9127F-BC28-46A4-B5F9-49B09A495303}" dt="2021-08-27T14:57:34.974" v="2260" actId="20577"/>
          <ac:spMkLst>
            <pc:docMk/>
            <pc:sldMk cId="4046189269" sldId="361"/>
            <ac:spMk id="5" creationId="{60BF0E63-B1EC-414F-9DE6-3D42B0C8603F}"/>
          </ac:spMkLst>
        </pc:spChg>
        <pc:spChg chg="add mod">
          <ac:chgData name="Jenn Anne" userId="2e42e5b19939340a" providerId="LiveId" clId="{4CF9127F-BC28-46A4-B5F9-49B09A495303}" dt="2021-08-27T14:57:15.353" v="2237" actId="1076"/>
          <ac:spMkLst>
            <pc:docMk/>
            <pc:sldMk cId="4046189269" sldId="361"/>
            <ac:spMk id="17" creationId="{0764DC2C-EBA4-46FA-92A7-200D5C4F1406}"/>
          </ac:spMkLst>
        </pc:spChg>
        <pc:spChg chg="add mod">
          <ac:chgData name="Jenn Anne" userId="2e42e5b19939340a" providerId="LiveId" clId="{4CF9127F-BC28-46A4-B5F9-49B09A495303}" dt="2021-08-27T14:57:15.353" v="2237" actId="1076"/>
          <ac:spMkLst>
            <pc:docMk/>
            <pc:sldMk cId="4046189269" sldId="361"/>
            <ac:spMk id="18" creationId="{4D8BD73C-CE81-4304-8BB5-9CAD01E6439B}"/>
          </ac:spMkLst>
        </pc:spChg>
        <pc:spChg chg="add mod">
          <ac:chgData name="Jenn Anne" userId="2e42e5b19939340a" providerId="LiveId" clId="{4CF9127F-BC28-46A4-B5F9-49B09A495303}" dt="2021-08-27T14:57:15.353" v="2237" actId="1076"/>
          <ac:spMkLst>
            <pc:docMk/>
            <pc:sldMk cId="4046189269" sldId="361"/>
            <ac:spMk id="19" creationId="{9D2D8CC7-9B96-4F71-8E2A-330135ED8319}"/>
          </ac:spMkLst>
        </pc:spChg>
        <pc:spChg chg="add del mod">
          <ac:chgData name="Jenn Anne" userId="2e42e5b19939340a" providerId="LiveId" clId="{4CF9127F-BC28-46A4-B5F9-49B09A495303}" dt="2021-08-27T14:57:06.317" v="2236" actId="478"/>
          <ac:spMkLst>
            <pc:docMk/>
            <pc:sldMk cId="4046189269" sldId="361"/>
            <ac:spMk id="20" creationId="{9519CBAF-0E44-4634-836C-5C0C97510054}"/>
          </ac:spMkLst>
        </pc:spChg>
        <pc:spChg chg="add del mod">
          <ac:chgData name="Jenn Anne" userId="2e42e5b19939340a" providerId="LiveId" clId="{4CF9127F-BC28-46A4-B5F9-49B09A495303}" dt="2021-08-27T14:57:06.317" v="2236" actId="478"/>
          <ac:spMkLst>
            <pc:docMk/>
            <pc:sldMk cId="4046189269" sldId="361"/>
            <ac:spMk id="21" creationId="{BA5DE9C0-33D4-4369-AA32-2855D9130E34}"/>
          </ac:spMkLst>
        </pc:spChg>
        <pc:spChg chg="add del mod">
          <ac:chgData name="Jenn Anne" userId="2e42e5b19939340a" providerId="LiveId" clId="{4CF9127F-BC28-46A4-B5F9-49B09A495303}" dt="2021-08-27T14:57:06.317" v="2236" actId="478"/>
          <ac:spMkLst>
            <pc:docMk/>
            <pc:sldMk cId="4046189269" sldId="361"/>
            <ac:spMk id="22" creationId="{96EC38FB-E613-432D-9B61-FC2F926B24EC}"/>
          </ac:spMkLst>
        </pc:spChg>
        <pc:spChg chg="add del mod">
          <ac:chgData name="Jenn Anne" userId="2e42e5b19939340a" providerId="LiveId" clId="{4CF9127F-BC28-46A4-B5F9-49B09A495303}" dt="2021-08-27T14:57:06.317" v="2236" actId="478"/>
          <ac:spMkLst>
            <pc:docMk/>
            <pc:sldMk cId="4046189269" sldId="361"/>
            <ac:spMk id="23" creationId="{DAD3D39B-FC3F-46A6-A084-0EDF018BBC59}"/>
          </ac:spMkLst>
        </pc:spChg>
        <pc:spChg chg="add del mod">
          <ac:chgData name="Jenn Anne" userId="2e42e5b19939340a" providerId="LiveId" clId="{4CF9127F-BC28-46A4-B5F9-49B09A495303}" dt="2021-08-27T14:57:06.317" v="2236" actId="478"/>
          <ac:spMkLst>
            <pc:docMk/>
            <pc:sldMk cId="4046189269" sldId="361"/>
            <ac:spMk id="24" creationId="{4929EFB6-19F3-4E69-8F97-3B17BC1CE280}"/>
          </ac:spMkLst>
        </pc:spChg>
        <pc:spChg chg="add del mod">
          <ac:chgData name="Jenn Anne" userId="2e42e5b19939340a" providerId="LiveId" clId="{4CF9127F-BC28-46A4-B5F9-49B09A495303}" dt="2021-08-27T14:57:06.317" v="2236" actId="478"/>
          <ac:spMkLst>
            <pc:docMk/>
            <pc:sldMk cId="4046189269" sldId="361"/>
            <ac:spMk id="25" creationId="{4869AD53-8C73-4DFC-AA45-5C82C5882863}"/>
          </ac:spMkLst>
        </pc:spChg>
        <pc:spChg chg="add mod">
          <ac:chgData name="Jenn Anne" userId="2e42e5b19939340a" providerId="LiveId" clId="{4CF9127F-BC28-46A4-B5F9-49B09A495303}" dt="2021-08-27T14:57:21.149" v="2239" actId="1076"/>
          <ac:spMkLst>
            <pc:docMk/>
            <pc:sldMk cId="4046189269" sldId="361"/>
            <ac:spMk id="26" creationId="{07722613-7F9D-4CC3-A62E-6439FD99D925}"/>
          </ac:spMkLst>
        </pc:spChg>
        <pc:spChg chg="add mod">
          <ac:chgData name="Jenn Anne" userId="2e42e5b19939340a" providerId="LiveId" clId="{4CF9127F-BC28-46A4-B5F9-49B09A495303}" dt="2021-08-27T14:57:21.149" v="2239" actId="1076"/>
          <ac:spMkLst>
            <pc:docMk/>
            <pc:sldMk cId="4046189269" sldId="361"/>
            <ac:spMk id="27" creationId="{B853C08C-8204-488D-A33F-A2F15B346207}"/>
          </ac:spMkLst>
        </pc:spChg>
        <pc:spChg chg="add mod">
          <ac:chgData name="Jenn Anne" userId="2e42e5b19939340a" providerId="LiveId" clId="{4CF9127F-BC28-46A4-B5F9-49B09A495303}" dt="2021-08-27T14:57:21.149" v="2239" actId="1076"/>
          <ac:spMkLst>
            <pc:docMk/>
            <pc:sldMk cId="4046189269" sldId="361"/>
            <ac:spMk id="28" creationId="{52B213EF-7C0F-4BC2-821C-D9660A71D71F}"/>
          </ac:spMkLst>
        </pc:spChg>
        <pc:spChg chg="add mod">
          <ac:chgData name="Jenn Anne" userId="2e42e5b19939340a" providerId="LiveId" clId="{4CF9127F-BC28-46A4-B5F9-49B09A495303}" dt="2021-08-27T14:57:27.205" v="2241" actId="1076"/>
          <ac:spMkLst>
            <pc:docMk/>
            <pc:sldMk cId="4046189269" sldId="361"/>
            <ac:spMk id="29" creationId="{9DDCF423-2284-4F20-B228-84C46D51DF1A}"/>
          </ac:spMkLst>
        </pc:spChg>
        <pc:spChg chg="mod">
          <ac:chgData name="Jenn Anne" userId="2e42e5b19939340a" providerId="LiveId" clId="{4CF9127F-BC28-46A4-B5F9-49B09A495303}" dt="2021-08-27T14:56:40.818" v="2232" actId="20577"/>
          <ac:spMkLst>
            <pc:docMk/>
            <pc:sldMk cId="4046189269" sldId="361"/>
            <ac:spMk id="30" creationId="{776161E4-6BA4-422C-944B-BBB4F2ED4D4A}"/>
          </ac:spMkLst>
        </pc:spChg>
        <pc:spChg chg="add mod">
          <ac:chgData name="Jenn Anne" userId="2e42e5b19939340a" providerId="LiveId" clId="{4CF9127F-BC28-46A4-B5F9-49B09A495303}" dt="2021-08-27T14:57:27.205" v="2241" actId="1076"/>
          <ac:spMkLst>
            <pc:docMk/>
            <pc:sldMk cId="4046189269" sldId="361"/>
            <ac:spMk id="31" creationId="{23BEF9C2-DD1A-4D74-8238-EA6BB94EFDDF}"/>
          </ac:spMkLst>
        </pc:spChg>
        <pc:spChg chg="add mod">
          <ac:chgData name="Jenn Anne" userId="2e42e5b19939340a" providerId="LiveId" clId="{4CF9127F-BC28-46A4-B5F9-49B09A495303}" dt="2021-08-27T14:57:27.205" v="2241" actId="1076"/>
          <ac:spMkLst>
            <pc:docMk/>
            <pc:sldMk cId="4046189269" sldId="361"/>
            <ac:spMk id="32" creationId="{8B0ABA6F-0CD8-4719-8477-32C77E5B817C}"/>
          </ac:spMkLst>
        </pc:spChg>
        <pc:spChg chg="del">
          <ac:chgData name="Jenn Anne" userId="2e42e5b19939340a" providerId="LiveId" clId="{4CF9127F-BC28-46A4-B5F9-49B09A495303}" dt="2021-08-27T14:56:18.083" v="2192" actId="478"/>
          <ac:spMkLst>
            <pc:docMk/>
            <pc:sldMk cId="4046189269" sldId="361"/>
            <ac:spMk id="36" creationId="{609B0E5E-6FB3-44F0-8A3E-9A55D9911CA5}"/>
          </ac:spMkLst>
        </pc:spChg>
        <pc:spChg chg="del">
          <ac:chgData name="Jenn Anne" userId="2e42e5b19939340a" providerId="LiveId" clId="{4CF9127F-BC28-46A4-B5F9-49B09A495303}" dt="2021-08-27T14:56:18.083" v="2192" actId="478"/>
          <ac:spMkLst>
            <pc:docMk/>
            <pc:sldMk cId="4046189269" sldId="361"/>
            <ac:spMk id="37" creationId="{0A61A378-1C27-45E4-BCE8-0FAC7CD0BE06}"/>
          </ac:spMkLst>
        </pc:spChg>
        <pc:spChg chg="del">
          <ac:chgData name="Jenn Anne" userId="2e42e5b19939340a" providerId="LiveId" clId="{4CF9127F-BC28-46A4-B5F9-49B09A495303}" dt="2021-08-27T14:56:18.083" v="2192" actId="478"/>
          <ac:spMkLst>
            <pc:docMk/>
            <pc:sldMk cId="4046189269" sldId="361"/>
            <ac:spMk id="38" creationId="{2B24E809-4FA1-4AA1-BF5D-A7ECD139BA25}"/>
          </ac:spMkLst>
        </pc:spChg>
        <pc:spChg chg="del">
          <ac:chgData name="Jenn Anne" userId="2e42e5b19939340a" providerId="LiveId" clId="{4CF9127F-BC28-46A4-B5F9-49B09A495303}" dt="2021-08-27T14:56:18.083" v="2192" actId="478"/>
          <ac:spMkLst>
            <pc:docMk/>
            <pc:sldMk cId="4046189269" sldId="361"/>
            <ac:spMk id="58" creationId="{ADA654AB-3DB9-47AE-8944-F723E850620B}"/>
          </ac:spMkLst>
        </pc:spChg>
        <pc:spChg chg="del">
          <ac:chgData name="Jenn Anne" userId="2e42e5b19939340a" providerId="LiveId" clId="{4CF9127F-BC28-46A4-B5F9-49B09A495303}" dt="2021-08-27T14:56:18.083" v="2192" actId="478"/>
          <ac:spMkLst>
            <pc:docMk/>
            <pc:sldMk cId="4046189269" sldId="361"/>
            <ac:spMk id="59" creationId="{918D752C-915D-4DA4-B56D-343E0B88E5EA}"/>
          </ac:spMkLst>
        </pc:spChg>
        <pc:spChg chg="del">
          <ac:chgData name="Jenn Anne" userId="2e42e5b19939340a" providerId="LiveId" clId="{4CF9127F-BC28-46A4-B5F9-49B09A495303}" dt="2021-08-27T14:56:18.083" v="2192" actId="478"/>
          <ac:spMkLst>
            <pc:docMk/>
            <pc:sldMk cId="4046189269" sldId="361"/>
            <ac:spMk id="60" creationId="{EF970AAB-063C-47BF-B141-418B93981D85}"/>
          </ac:spMkLst>
        </pc:spChg>
        <pc:spChg chg="del">
          <ac:chgData name="Jenn Anne" userId="2e42e5b19939340a" providerId="LiveId" clId="{4CF9127F-BC28-46A4-B5F9-49B09A495303}" dt="2021-08-27T14:56:18.083" v="2192" actId="478"/>
          <ac:spMkLst>
            <pc:docMk/>
            <pc:sldMk cId="4046189269" sldId="361"/>
            <ac:spMk id="61" creationId="{EE86A854-13E7-4D2A-A0EA-4ECA493F5A5D}"/>
          </ac:spMkLst>
        </pc:spChg>
        <pc:spChg chg="del">
          <ac:chgData name="Jenn Anne" userId="2e42e5b19939340a" providerId="LiveId" clId="{4CF9127F-BC28-46A4-B5F9-49B09A495303}" dt="2021-08-27T14:56:18.083" v="2192" actId="478"/>
          <ac:spMkLst>
            <pc:docMk/>
            <pc:sldMk cId="4046189269" sldId="361"/>
            <ac:spMk id="62" creationId="{61959286-25BB-412B-A498-F3C5BAB9E597}"/>
          </ac:spMkLst>
        </pc:spChg>
        <pc:spChg chg="del">
          <ac:chgData name="Jenn Anne" userId="2e42e5b19939340a" providerId="LiveId" clId="{4CF9127F-BC28-46A4-B5F9-49B09A495303}" dt="2021-08-27T14:56:18.083" v="2192" actId="478"/>
          <ac:spMkLst>
            <pc:docMk/>
            <pc:sldMk cId="4046189269" sldId="361"/>
            <ac:spMk id="63" creationId="{184616DF-AC50-4FFE-B8C8-397899F44DE5}"/>
          </ac:spMkLst>
        </pc:spChg>
        <pc:spChg chg="del">
          <ac:chgData name="Jenn Anne" userId="2e42e5b19939340a" providerId="LiveId" clId="{4CF9127F-BC28-46A4-B5F9-49B09A495303}" dt="2021-08-27T14:56:18.083" v="2192" actId="478"/>
          <ac:spMkLst>
            <pc:docMk/>
            <pc:sldMk cId="4046189269" sldId="361"/>
            <ac:spMk id="64" creationId="{247FD9E4-7DB4-4078-BFFB-9B90D4B90B1B}"/>
          </ac:spMkLst>
        </pc:spChg>
        <pc:spChg chg="del">
          <ac:chgData name="Jenn Anne" userId="2e42e5b19939340a" providerId="LiveId" clId="{4CF9127F-BC28-46A4-B5F9-49B09A495303}" dt="2021-08-27T14:56:18.083" v="2192" actId="478"/>
          <ac:spMkLst>
            <pc:docMk/>
            <pc:sldMk cId="4046189269" sldId="361"/>
            <ac:spMk id="65" creationId="{B5BB8D89-039F-4F93-881B-0E82F9111F9B}"/>
          </ac:spMkLst>
        </pc:spChg>
      </pc:sldChg>
      <pc:sldChg chg="addSp modSp add mod">
        <pc:chgData name="Jenn Anne" userId="2e42e5b19939340a" providerId="LiveId" clId="{4CF9127F-BC28-46A4-B5F9-49B09A495303}" dt="2021-08-27T15:11:02.206" v="2521" actId="1076"/>
        <pc:sldMkLst>
          <pc:docMk/>
          <pc:sldMk cId="636308920" sldId="362"/>
        </pc:sldMkLst>
        <pc:spChg chg="add mod">
          <ac:chgData name="Jenn Anne" userId="2e42e5b19939340a" providerId="LiveId" clId="{4CF9127F-BC28-46A4-B5F9-49B09A495303}" dt="2021-08-27T14:59:05.104" v="2315" actId="1076"/>
          <ac:spMkLst>
            <pc:docMk/>
            <pc:sldMk cId="636308920" sldId="362"/>
            <ac:spMk id="2" creationId="{9C26F5FC-C73A-4409-ACCB-8161BAE68981}"/>
          </ac:spMkLst>
        </pc:spChg>
        <pc:spChg chg="mod">
          <ac:chgData name="Jenn Anne" userId="2e42e5b19939340a" providerId="LiveId" clId="{4CF9127F-BC28-46A4-B5F9-49B09A495303}" dt="2021-08-27T14:57:44.871" v="2266" actId="20577"/>
          <ac:spMkLst>
            <pc:docMk/>
            <pc:sldMk cId="636308920" sldId="362"/>
            <ac:spMk id="5" creationId="{60BF0E63-B1EC-414F-9DE6-3D42B0C8603F}"/>
          </ac:spMkLst>
        </pc:spChg>
        <pc:spChg chg="add mod">
          <ac:chgData name="Jenn Anne" userId="2e42e5b19939340a" providerId="LiveId" clId="{4CF9127F-BC28-46A4-B5F9-49B09A495303}" dt="2021-08-27T15:09:28.522" v="2363" actId="1076"/>
          <ac:spMkLst>
            <pc:docMk/>
            <pc:sldMk cId="636308920" sldId="362"/>
            <ac:spMk id="15" creationId="{5134D0C6-F5C2-4E11-9FF8-CF53582CE346}"/>
          </ac:spMkLst>
        </pc:spChg>
        <pc:spChg chg="add mod">
          <ac:chgData name="Jenn Anne" userId="2e42e5b19939340a" providerId="LiveId" clId="{4CF9127F-BC28-46A4-B5F9-49B09A495303}" dt="2021-08-27T15:09:38.956" v="2380" actId="1076"/>
          <ac:spMkLst>
            <pc:docMk/>
            <pc:sldMk cId="636308920" sldId="362"/>
            <ac:spMk id="16" creationId="{E6ECAE64-B906-412E-932B-07299DF5D738}"/>
          </ac:spMkLst>
        </pc:spChg>
        <pc:spChg chg="mod">
          <ac:chgData name="Jenn Anne" userId="2e42e5b19939340a" providerId="LiveId" clId="{4CF9127F-BC28-46A4-B5F9-49B09A495303}" dt="2021-08-27T15:09:17.617" v="2362" actId="1076"/>
          <ac:spMkLst>
            <pc:docMk/>
            <pc:sldMk cId="636308920" sldId="362"/>
            <ac:spMk id="19" creationId="{9D2D8CC7-9B96-4F71-8E2A-330135ED8319}"/>
          </ac:spMkLst>
        </pc:spChg>
        <pc:spChg chg="add mod">
          <ac:chgData name="Jenn Anne" userId="2e42e5b19939340a" providerId="LiveId" clId="{4CF9127F-BC28-46A4-B5F9-49B09A495303}" dt="2021-08-27T15:10:17.345" v="2447" actId="1076"/>
          <ac:spMkLst>
            <pc:docMk/>
            <pc:sldMk cId="636308920" sldId="362"/>
            <ac:spMk id="20" creationId="{7604DEC8-3EEA-4D9B-AC75-47D407D6A28E}"/>
          </ac:spMkLst>
        </pc:spChg>
        <pc:spChg chg="add mod">
          <ac:chgData name="Jenn Anne" userId="2e42e5b19939340a" providerId="LiveId" clId="{4CF9127F-BC28-46A4-B5F9-49B09A495303}" dt="2021-08-27T15:10:00.154" v="2420" actId="20577"/>
          <ac:spMkLst>
            <pc:docMk/>
            <pc:sldMk cId="636308920" sldId="362"/>
            <ac:spMk id="21" creationId="{CC215517-435C-4C52-94AE-2A4D471CE4A3}"/>
          </ac:spMkLst>
        </pc:spChg>
        <pc:spChg chg="add mod">
          <ac:chgData name="Jenn Anne" userId="2e42e5b19939340a" providerId="LiveId" clId="{4CF9127F-BC28-46A4-B5F9-49B09A495303}" dt="2021-08-27T15:09:57.037" v="2408" actId="1076"/>
          <ac:spMkLst>
            <pc:docMk/>
            <pc:sldMk cId="636308920" sldId="362"/>
            <ac:spMk id="22" creationId="{B07DB21B-6C6B-42E1-BE4C-DC7890EF79FC}"/>
          </ac:spMkLst>
        </pc:spChg>
        <pc:spChg chg="add mod">
          <ac:chgData name="Jenn Anne" userId="2e42e5b19939340a" providerId="LiveId" clId="{4CF9127F-BC28-46A4-B5F9-49B09A495303}" dt="2021-08-27T15:11:02.206" v="2521" actId="1076"/>
          <ac:spMkLst>
            <pc:docMk/>
            <pc:sldMk cId="636308920" sldId="362"/>
            <ac:spMk id="23" creationId="{57608713-4616-4C31-8305-AFA787C5BDDB}"/>
          </ac:spMkLst>
        </pc:spChg>
        <pc:spChg chg="add mod">
          <ac:chgData name="Jenn Anne" userId="2e42e5b19939340a" providerId="LiveId" clId="{4CF9127F-BC28-46A4-B5F9-49B09A495303}" dt="2021-08-27T15:10:51.237" v="2505" actId="1076"/>
          <ac:spMkLst>
            <pc:docMk/>
            <pc:sldMk cId="636308920" sldId="362"/>
            <ac:spMk id="24" creationId="{940F3143-085D-4E39-9F10-EC0E4346FEC4}"/>
          </ac:spMkLst>
        </pc:spChg>
        <pc:spChg chg="add mod">
          <ac:chgData name="Jenn Anne" userId="2e42e5b19939340a" providerId="LiveId" clId="{4CF9127F-BC28-46A4-B5F9-49B09A495303}" dt="2021-08-27T15:10:32.291" v="2463" actId="1076"/>
          <ac:spMkLst>
            <pc:docMk/>
            <pc:sldMk cId="636308920" sldId="362"/>
            <ac:spMk id="25" creationId="{730BD0F9-2B6D-47B9-AE45-63715968A483}"/>
          </ac:spMkLst>
        </pc:spChg>
        <pc:spChg chg="mod">
          <ac:chgData name="Jenn Anne" userId="2e42e5b19939340a" providerId="LiveId" clId="{4CF9127F-BC28-46A4-B5F9-49B09A495303}" dt="2021-08-27T14:58:33.305" v="2297" actId="20577"/>
          <ac:spMkLst>
            <pc:docMk/>
            <pc:sldMk cId="636308920" sldId="362"/>
            <ac:spMk id="30" creationId="{776161E4-6BA4-422C-944B-BBB4F2ED4D4A}"/>
          </ac:spMkLst>
        </pc:spChg>
      </pc:sldChg>
      <pc:sldChg chg="addSp delSp modSp add mod">
        <pc:chgData name="Jenn Anne" userId="2e42e5b19939340a" providerId="LiveId" clId="{4CF9127F-BC28-46A4-B5F9-49B09A495303}" dt="2021-08-27T15:16:39.742" v="2617" actId="1076"/>
        <pc:sldMkLst>
          <pc:docMk/>
          <pc:sldMk cId="3441047626" sldId="363"/>
        </pc:sldMkLst>
        <pc:spChg chg="del">
          <ac:chgData name="Jenn Anne" userId="2e42e5b19939340a" providerId="LiveId" clId="{4CF9127F-BC28-46A4-B5F9-49B09A495303}" dt="2021-08-27T15:12:26.026" v="2541" actId="478"/>
          <ac:spMkLst>
            <pc:docMk/>
            <pc:sldMk cId="3441047626" sldId="363"/>
            <ac:spMk id="2" creationId="{9C26F5FC-C73A-4409-ACCB-8161BAE68981}"/>
          </ac:spMkLst>
        </pc:spChg>
        <pc:spChg chg="add mod">
          <ac:chgData name="Jenn Anne" userId="2e42e5b19939340a" providerId="LiveId" clId="{4CF9127F-BC28-46A4-B5F9-49B09A495303}" dt="2021-08-27T15:15:51.778" v="2596" actId="20577"/>
          <ac:spMkLst>
            <pc:docMk/>
            <pc:sldMk cId="3441047626" sldId="363"/>
            <ac:spMk id="3" creationId="{C13DE74C-2026-46DA-8C27-A76882BBD574}"/>
          </ac:spMkLst>
        </pc:spChg>
        <pc:spChg chg="mod">
          <ac:chgData name="Jenn Anne" userId="2e42e5b19939340a" providerId="LiveId" clId="{4CF9127F-BC28-46A4-B5F9-49B09A495303}" dt="2021-08-27T15:11:23.952" v="2538" actId="20577"/>
          <ac:spMkLst>
            <pc:docMk/>
            <pc:sldMk cId="3441047626" sldId="363"/>
            <ac:spMk id="5" creationId="{60BF0E63-B1EC-414F-9DE6-3D42B0C8603F}"/>
          </ac:spMkLst>
        </pc:spChg>
        <pc:spChg chg="del">
          <ac:chgData name="Jenn Anne" userId="2e42e5b19939340a" providerId="LiveId" clId="{4CF9127F-BC28-46A4-B5F9-49B09A495303}" dt="2021-08-27T15:12:26.026" v="2541" actId="478"/>
          <ac:spMkLst>
            <pc:docMk/>
            <pc:sldMk cId="3441047626" sldId="363"/>
            <ac:spMk id="15" creationId="{5134D0C6-F5C2-4E11-9FF8-CF53582CE346}"/>
          </ac:spMkLst>
        </pc:spChg>
        <pc:spChg chg="del">
          <ac:chgData name="Jenn Anne" userId="2e42e5b19939340a" providerId="LiveId" clId="{4CF9127F-BC28-46A4-B5F9-49B09A495303}" dt="2021-08-27T15:12:26.026" v="2541" actId="478"/>
          <ac:spMkLst>
            <pc:docMk/>
            <pc:sldMk cId="3441047626" sldId="363"/>
            <ac:spMk id="16" creationId="{E6ECAE64-B906-412E-932B-07299DF5D738}"/>
          </ac:spMkLst>
        </pc:spChg>
        <pc:spChg chg="del">
          <ac:chgData name="Jenn Anne" userId="2e42e5b19939340a" providerId="LiveId" clId="{4CF9127F-BC28-46A4-B5F9-49B09A495303}" dt="2021-08-27T15:12:26.026" v="2541" actId="478"/>
          <ac:spMkLst>
            <pc:docMk/>
            <pc:sldMk cId="3441047626" sldId="363"/>
            <ac:spMk id="17" creationId="{0764DC2C-EBA4-46FA-92A7-200D5C4F1406}"/>
          </ac:spMkLst>
        </pc:spChg>
        <pc:spChg chg="del">
          <ac:chgData name="Jenn Anne" userId="2e42e5b19939340a" providerId="LiveId" clId="{4CF9127F-BC28-46A4-B5F9-49B09A495303}" dt="2021-08-27T15:12:26.026" v="2541" actId="478"/>
          <ac:spMkLst>
            <pc:docMk/>
            <pc:sldMk cId="3441047626" sldId="363"/>
            <ac:spMk id="18" creationId="{4D8BD73C-CE81-4304-8BB5-9CAD01E6439B}"/>
          </ac:spMkLst>
        </pc:spChg>
        <pc:spChg chg="del">
          <ac:chgData name="Jenn Anne" userId="2e42e5b19939340a" providerId="LiveId" clId="{4CF9127F-BC28-46A4-B5F9-49B09A495303}" dt="2021-08-27T15:12:26.026" v="2541" actId="478"/>
          <ac:spMkLst>
            <pc:docMk/>
            <pc:sldMk cId="3441047626" sldId="363"/>
            <ac:spMk id="19" creationId="{9D2D8CC7-9B96-4F71-8E2A-330135ED8319}"/>
          </ac:spMkLst>
        </pc:spChg>
        <pc:spChg chg="del">
          <ac:chgData name="Jenn Anne" userId="2e42e5b19939340a" providerId="LiveId" clId="{4CF9127F-BC28-46A4-B5F9-49B09A495303}" dt="2021-08-27T15:12:26.026" v="2541" actId="478"/>
          <ac:spMkLst>
            <pc:docMk/>
            <pc:sldMk cId="3441047626" sldId="363"/>
            <ac:spMk id="20" creationId="{7604DEC8-3EEA-4D9B-AC75-47D407D6A28E}"/>
          </ac:spMkLst>
        </pc:spChg>
        <pc:spChg chg="del">
          <ac:chgData name="Jenn Anne" userId="2e42e5b19939340a" providerId="LiveId" clId="{4CF9127F-BC28-46A4-B5F9-49B09A495303}" dt="2021-08-27T15:12:26.026" v="2541" actId="478"/>
          <ac:spMkLst>
            <pc:docMk/>
            <pc:sldMk cId="3441047626" sldId="363"/>
            <ac:spMk id="21" creationId="{CC215517-435C-4C52-94AE-2A4D471CE4A3}"/>
          </ac:spMkLst>
        </pc:spChg>
        <pc:spChg chg="del">
          <ac:chgData name="Jenn Anne" userId="2e42e5b19939340a" providerId="LiveId" clId="{4CF9127F-BC28-46A4-B5F9-49B09A495303}" dt="2021-08-27T15:12:26.026" v="2541" actId="478"/>
          <ac:spMkLst>
            <pc:docMk/>
            <pc:sldMk cId="3441047626" sldId="363"/>
            <ac:spMk id="22" creationId="{B07DB21B-6C6B-42E1-BE4C-DC7890EF79FC}"/>
          </ac:spMkLst>
        </pc:spChg>
        <pc:spChg chg="del">
          <ac:chgData name="Jenn Anne" userId="2e42e5b19939340a" providerId="LiveId" clId="{4CF9127F-BC28-46A4-B5F9-49B09A495303}" dt="2021-08-27T15:12:26.026" v="2541" actId="478"/>
          <ac:spMkLst>
            <pc:docMk/>
            <pc:sldMk cId="3441047626" sldId="363"/>
            <ac:spMk id="23" creationId="{57608713-4616-4C31-8305-AFA787C5BDDB}"/>
          </ac:spMkLst>
        </pc:spChg>
        <pc:spChg chg="del">
          <ac:chgData name="Jenn Anne" userId="2e42e5b19939340a" providerId="LiveId" clId="{4CF9127F-BC28-46A4-B5F9-49B09A495303}" dt="2021-08-27T15:12:26.026" v="2541" actId="478"/>
          <ac:spMkLst>
            <pc:docMk/>
            <pc:sldMk cId="3441047626" sldId="363"/>
            <ac:spMk id="24" creationId="{940F3143-085D-4E39-9F10-EC0E4346FEC4}"/>
          </ac:spMkLst>
        </pc:spChg>
        <pc:spChg chg="del">
          <ac:chgData name="Jenn Anne" userId="2e42e5b19939340a" providerId="LiveId" clId="{4CF9127F-BC28-46A4-B5F9-49B09A495303}" dt="2021-08-27T15:12:26.026" v="2541" actId="478"/>
          <ac:spMkLst>
            <pc:docMk/>
            <pc:sldMk cId="3441047626" sldId="363"/>
            <ac:spMk id="25" creationId="{730BD0F9-2B6D-47B9-AE45-63715968A483}"/>
          </ac:spMkLst>
        </pc:spChg>
        <pc:spChg chg="del">
          <ac:chgData name="Jenn Anne" userId="2e42e5b19939340a" providerId="LiveId" clId="{4CF9127F-BC28-46A4-B5F9-49B09A495303}" dt="2021-08-27T15:12:26.026" v="2541" actId="478"/>
          <ac:spMkLst>
            <pc:docMk/>
            <pc:sldMk cId="3441047626" sldId="363"/>
            <ac:spMk id="26" creationId="{07722613-7F9D-4CC3-A62E-6439FD99D925}"/>
          </ac:spMkLst>
        </pc:spChg>
        <pc:spChg chg="del">
          <ac:chgData name="Jenn Anne" userId="2e42e5b19939340a" providerId="LiveId" clId="{4CF9127F-BC28-46A4-B5F9-49B09A495303}" dt="2021-08-27T15:12:26.026" v="2541" actId="478"/>
          <ac:spMkLst>
            <pc:docMk/>
            <pc:sldMk cId="3441047626" sldId="363"/>
            <ac:spMk id="27" creationId="{B853C08C-8204-488D-A33F-A2F15B346207}"/>
          </ac:spMkLst>
        </pc:spChg>
        <pc:spChg chg="del">
          <ac:chgData name="Jenn Anne" userId="2e42e5b19939340a" providerId="LiveId" clId="{4CF9127F-BC28-46A4-B5F9-49B09A495303}" dt="2021-08-27T15:12:26.026" v="2541" actId="478"/>
          <ac:spMkLst>
            <pc:docMk/>
            <pc:sldMk cId="3441047626" sldId="363"/>
            <ac:spMk id="28" creationId="{52B213EF-7C0F-4BC2-821C-D9660A71D71F}"/>
          </ac:spMkLst>
        </pc:spChg>
        <pc:spChg chg="del">
          <ac:chgData name="Jenn Anne" userId="2e42e5b19939340a" providerId="LiveId" clId="{4CF9127F-BC28-46A4-B5F9-49B09A495303}" dt="2021-08-27T15:12:26.026" v="2541" actId="478"/>
          <ac:spMkLst>
            <pc:docMk/>
            <pc:sldMk cId="3441047626" sldId="363"/>
            <ac:spMk id="29" creationId="{9DDCF423-2284-4F20-B228-84C46D51DF1A}"/>
          </ac:spMkLst>
        </pc:spChg>
        <pc:spChg chg="mod">
          <ac:chgData name="Jenn Anne" userId="2e42e5b19939340a" providerId="LiveId" clId="{4CF9127F-BC28-46A4-B5F9-49B09A495303}" dt="2021-08-27T15:11:36.959" v="2540" actId="2711"/>
          <ac:spMkLst>
            <pc:docMk/>
            <pc:sldMk cId="3441047626" sldId="363"/>
            <ac:spMk id="30" creationId="{776161E4-6BA4-422C-944B-BBB4F2ED4D4A}"/>
          </ac:spMkLst>
        </pc:spChg>
        <pc:spChg chg="del">
          <ac:chgData name="Jenn Anne" userId="2e42e5b19939340a" providerId="LiveId" clId="{4CF9127F-BC28-46A4-B5F9-49B09A495303}" dt="2021-08-27T15:12:26.026" v="2541" actId="478"/>
          <ac:spMkLst>
            <pc:docMk/>
            <pc:sldMk cId="3441047626" sldId="363"/>
            <ac:spMk id="31" creationId="{23BEF9C2-DD1A-4D74-8238-EA6BB94EFDDF}"/>
          </ac:spMkLst>
        </pc:spChg>
        <pc:spChg chg="del">
          <ac:chgData name="Jenn Anne" userId="2e42e5b19939340a" providerId="LiveId" clId="{4CF9127F-BC28-46A4-B5F9-49B09A495303}" dt="2021-08-27T15:12:26.026" v="2541" actId="478"/>
          <ac:spMkLst>
            <pc:docMk/>
            <pc:sldMk cId="3441047626" sldId="363"/>
            <ac:spMk id="32" creationId="{8B0ABA6F-0CD8-4719-8477-32C77E5B817C}"/>
          </ac:spMkLst>
        </pc:spChg>
        <pc:spChg chg="add mod">
          <ac:chgData name="Jenn Anne" userId="2e42e5b19939340a" providerId="LiveId" clId="{4CF9127F-BC28-46A4-B5F9-49B09A495303}" dt="2021-08-27T15:13:07.397" v="2547" actId="14100"/>
          <ac:spMkLst>
            <pc:docMk/>
            <pc:sldMk cId="3441047626" sldId="363"/>
            <ac:spMk id="33" creationId="{AC06375B-DDA3-450E-8FCC-5E10CA609F38}"/>
          </ac:spMkLst>
        </pc:spChg>
        <pc:spChg chg="add mod">
          <ac:chgData name="Jenn Anne" userId="2e42e5b19939340a" providerId="LiveId" clId="{4CF9127F-BC28-46A4-B5F9-49B09A495303}" dt="2021-08-27T15:13:23.835" v="2551" actId="14100"/>
          <ac:spMkLst>
            <pc:docMk/>
            <pc:sldMk cId="3441047626" sldId="363"/>
            <ac:spMk id="34" creationId="{4E5757F4-59CF-4F32-A6A5-96111010A69B}"/>
          </ac:spMkLst>
        </pc:spChg>
        <pc:spChg chg="add mod">
          <ac:chgData name="Jenn Anne" userId="2e42e5b19939340a" providerId="LiveId" clId="{4CF9127F-BC28-46A4-B5F9-49B09A495303}" dt="2021-08-27T15:13:15.464" v="2549" actId="14100"/>
          <ac:spMkLst>
            <pc:docMk/>
            <pc:sldMk cId="3441047626" sldId="363"/>
            <ac:spMk id="35" creationId="{D15E16FE-F334-46AB-96A2-E1E5D02334A8}"/>
          </ac:spMkLst>
        </pc:spChg>
        <pc:spChg chg="add mod">
          <ac:chgData name="Jenn Anne" userId="2e42e5b19939340a" providerId="LiveId" clId="{4CF9127F-BC28-46A4-B5F9-49B09A495303}" dt="2021-08-27T15:13:12.168" v="2548" actId="14100"/>
          <ac:spMkLst>
            <pc:docMk/>
            <pc:sldMk cId="3441047626" sldId="363"/>
            <ac:spMk id="36" creationId="{71204E72-A926-43EF-9465-F86D5ADA3D35}"/>
          </ac:spMkLst>
        </pc:spChg>
        <pc:spChg chg="add mod">
          <ac:chgData name="Jenn Anne" userId="2e42e5b19939340a" providerId="LiveId" clId="{4CF9127F-BC28-46A4-B5F9-49B09A495303}" dt="2021-08-27T15:13:19.750" v="2550" actId="14100"/>
          <ac:spMkLst>
            <pc:docMk/>
            <pc:sldMk cId="3441047626" sldId="363"/>
            <ac:spMk id="37" creationId="{7284E656-A9E1-4026-9F6C-DDA27D03DB61}"/>
          </ac:spMkLst>
        </pc:spChg>
        <pc:spChg chg="add mod">
          <ac:chgData name="Jenn Anne" userId="2e42e5b19939340a" providerId="LiveId" clId="{4CF9127F-BC28-46A4-B5F9-49B09A495303}" dt="2021-08-27T15:14:57.378" v="2581" actId="1076"/>
          <ac:spMkLst>
            <pc:docMk/>
            <pc:sldMk cId="3441047626" sldId="363"/>
            <ac:spMk id="38" creationId="{356792E7-B3F8-4936-9F24-796B725E418F}"/>
          </ac:spMkLst>
        </pc:spChg>
        <pc:spChg chg="add mod">
          <ac:chgData name="Jenn Anne" userId="2e42e5b19939340a" providerId="LiveId" clId="{4CF9127F-BC28-46A4-B5F9-49B09A495303}" dt="2021-08-27T15:14:24.325" v="2563" actId="207"/>
          <ac:spMkLst>
            <pc:docMk/>
            <pc:sldMk cId="3441047626" sldId="363"/>
            <ac:spMk id="39" creationId="{C9238AFD-7647-45F8-8CF6-DAB4A7EAE2C5}"/>
          </ac:spMkLst>
        </pc:spChg>
        <pc:spChg chg="add mod">
          <ac:chgData name="Jenn Anne" userId="2e42e5b19939340a" providerId="LiveId" clId="{4CF9127F-BC28-46A4-B5F9-49B09A495303}" dt="2021-08-27T15:14:28.683" v="2564" actId="207"/>
          <ac:spMkLst>
            <pc:docMk/>
            <pc:sldMk cId="3441047626" sldId="363"/>
            <ac:spMk id="40" creationId="{C91709F4-112C-4906-AAB9-4FC63CC34DC3}"/>
          </ac:spMkLst>
        </pc:spChg>
        <pc:spChg chg="add mod">
          <ac:chgData name="Jenn Anne" userId="2e42e5b19939340a" providerId="LiveId" clId="{4CF9127F-BC28-46A4-B5F9-49B09A495303}" dt="2021-08-27T15:14:32.228" v="2565" actId="207"/>
          <ac:spMkLst>
            <pc:docMk/>
            <pc:sldMk cId="3441047626" sldId="363"/>
            <ac:spMk id="41" creationId="{7F5D9B10-6570-433C-A9DA-60AE4185AA72}"/>
          </ac:spMkLst>
        </pc:spChg>
        <pc:spChg chg="add mod">
          <ac:chgData name="Jenn Anne" userId="2e42e5b19939340a" providerId="LiveId" clId="{4CF9127F-BC28-46A4-B5F9-49B09A495303}" dt="2021-08-27T15:14:35.652" v="2566" actId="207"/>
          <ac:spMkLst>
            <pc:docMk/>
            <pc:sldMk cId="3441047626" sldId="363"/>
            <ac:spMk id="42" creationId="{48FC7DFA-92AA-4880-9475-3E1D1605476D}"/>
          </ac:spMkLst>
        </pc:spChg>
        <pc:spChg chg="add del mod">
          <ac:chgData name="Jenn Anne" userId="2e42e5b19939340a" providerId="LiveId" clId="{4CF9127F-BC28-46A4-B5F9-49B09A495303}" dt="2021-08-27T15:15:14.954" v="2586"/>
          <ac:spMkLst>
            <pc:docMk/>
            <pc:sldMk cId="3441047626" sldId="363"/>
            <ac:spMk id="43" creationId="{5F18955F-D579-4308-BEBD-AE048F673509}"/>
          </ac:spMkLst>
        </pc:spChg>
        <pc:spChg chg="add mod">
          <ac:chgData name="Jenn Anne" userId="2e42e5b19939340a" providerId="LiveId" clId="{4CF9127F-BC28-46A4-B5F9-49B09A495303}" dt="2021-08-27T15:16:00.687" v="2602" actId="20577"/>
          <ac:spMkLst>
            <pc:docMk/>
            <pc:sldMk cId="3441047626" sldId="363"/>
            <ac:spMk id="44" creationId="{5EE538F9-F282-4F40-A451-2187129CF7AD}"/>
          </ac:spMkLst>
        </pc:spChg>
        <pc:spChg chg="add mod">
          <ac:chgData name="Jenn Anne" userId="2e42e5b19939340a" providerId="LiveId" clId="{4CF9127F-BC28-46A4-B5F9-49B09A495303}" dt="2021-08-27T15:15:56.966" v="2600" actId="20577"/>
          <ac:spMkLst>
            <pc:docMk/>
            <pc:sldMk cId="3441047626" sldId="363"/>
            <ac:spMk id="45" creationId="{06C2F21F-0055-4880-92E2-4930651BF402}"/>
          </ac:spMkLst>
        </pc:spChg>
        <pc:spChg chg="add mod">
          <ac:chgData name="Jenn Anne" userId="2e42e5b19939340a" providerId="LiveId" clId="{4CF9127F-BC28-46A4-B5F9-49B09A495303}" dt="2021-08-27T15:15:54.481" v="2598" actId="20577"/>
          <ac:spMkLst>
            <pc:docMk/>
            <pc:sldMk cId="3441047626" sldId="363"/>
            <ac:spMk id="46" creationId="{65AF04CB-00F1-4A64-851F-461383DEBA83}"/>
          </ac:spMkLst>
        </pc:spChg>
        <pc:spChg chg="add mod">
          <ac:chgData name="Jenn Anne" userId="2e42e5b19939340a" providerId="LiveId" clId="{4CF9127F-BC28-46A4-B5F9-49B09A495303}" dt="2021-08-27T15:16:39.742" v="2617" actId="1076"/>
          <ac:spMkLst>
            <pc:docMk/>
            <pc:sldMk cId="3441047626" sldId="363"/>
            <ac:spMk id="47" creationId="{CD3E0C0B-BFF2-4EAE-B9A3-4D763C3BD947}"/>
          </ac:spMkLst>
        </pc:spChg>
      </pc:sldChg>
      <pc:sldChg chg="addSp delSp modSp add mod">
        <pc:chgData name="Jenn Anne" userId="2e42e5b19939340a" providerId="LiveId" clId="{4CF9127F-BC28-46A4-B5F9-49B09A495303}" dt="2021-08-27T15:17:55.378" v="2626"/>
        <pc:sldMkLst>
          <pc:docMk/>
          <pc:sldMk cId="2383897850" sldId="364"/>
        </pc:sldMkLst>
        <pc:spChg chg="del">
          <ac:chgData name="Jenn Anne" userId="2e42e5b19939340a" providerId="LiveId" clId="{4CF9127F-BC28-46A4-B5F9-49B09A495303}" dt="2021-08-27T15:17:04.054" v="2618" actId="478"/>
          <ac:spMkLst>
            <pc:docMk/>
            <pc:sldMk cId="2383897850" sldId="364"/>
            <ac:spMk id="3" creationId="{C13DE74C-2026-46DA-8C27-A76882BBD574}"/>
          </ac:spMkLst>
        </pc:spChg>
        <pc:spChg chg="mod">
          <ac:chgData name="Jenn Anne" userId="2e42e5b19939340a" providerId="LiveId" clId="{4CF9127F-BC28-46A4-B5F9-49B09A495303}" dt="2021-08-27T15:16:20.604" v="2613" actId="20577"/>
          <ac:spMkLst>
            <pc:docMk/>
            <pc:sldMk cId="2383897850" sldId="364"/>
            <ac:spMk id="5" creationId="{60BF0E63-B1EC-414F-9DE6-3D42B0C8603F}"/>
          </ac:spMkLst>
        </pc:spChg>
        <pc:spChg chg="del mod">
          <ac:chgData name="Jenn Anne" userId="2e42e5b19939340a" providerId="LiveId" clId="{4CF9127F-BC28-46A4-B5F9-49B09A495303}" dt="2021-08-27T15:17:27.728" v="2622" actId="478"/>
          <ac:spMkLst>
            <pc:docMk/>
            <pc:sldMk cId="2383897850" sldId="364"/>
            <ac:spMk id="30" creationId="{776161E4-6BA4-422C-944B-BBB4F2ED4D4A}"/>
          </ac:spMkLst>
        </pc:spChg>
        <pc:spChg chg="del">
          <ac:chgData name="Jenn Anne" userId="2e42e5b19939340a" providerId="LiveId" clId="{4CF9127F-BC28-46A4-B5F9-49B09A495303}" dt="2021-08-27T15:17:04.054" v="2618" actId="478"/>
          <ac:spMkLst>
            <pc:docMk/>
            <pc:sldMk cId="2383897850" sldId="364"/>
            <ac:spMk id="33" creationId="{AC06375B-DDA3-450E-8FCC-5E10CA609F38}"/>
          </ac:spMkLst>
        </pc:spChg>
        <pc:spChg chg="del">
          <ac:chgData name="Jenn Anne" userId="2e42e5b19939340a" providerId="LiveId" clId="{4CF9127F-BC28-46A4-B5F9-49B09A495303}" dt="2021-08-27T15:17:04.054" v="2618" actId="478"/>
          <ac:spMkLst>
            <pc:docMk/>
            <pc:sldMk cId="2383897850" sldId="364"/>
            <ac:spMk id="34" creationId="{4E5757F4-59CF-4F32-A6A5-96111010A69B}"/>
          </ac:spMkLst>
        </pc:spChg>
        <pc:spChg chg="del">
          <ac:chgData name="Jenn Anne" userId="2e42e5b19939340a" providerId="LiveId" clId="{4CF9127F-BC28-46A4-B5F9-49B09A495303}" dt="2021-08-27T15:17:04.054" v="2618" actId="478"/>
          <ac:spMkLst>
            <pc:docMk/>
            <pc:sldMk cId="2383897850" sldId="364"/>
            <ac:spMk id="35" creationId="{D15E16FE-F334-46AB-96A2-E1E5D02334A8}"/>
          </ac:spMkLst>
        </pc:spChg>
        <pc:spChg chg="del">
          <ac:chgData name="Jenn Anne" userId="2e42e5b19939340a" providerId="LiveId" clId="{4CF9127F-BC28-46A4-B5F9-49B09A495303}" dt="2021-08-27T15:17:04.054" v="2618" actId="478"/>
          <ac:spMkLst>
            <pc:docMk/>
            <pc:sldMk cId="2383897850" sldId="364"/>
            <ac:spMk id="36" creationId="{71204E72-A926-43EF-9465-F86D5ADA3D35}"/>
          </ac:spMkLst>
        </pc:spChg>
        <pc:spChg chg="del">
          <ac:chgData name="Jenn Anne" userId="2e42e5b19939340a" providerId="LiveId" clId="{4CF9127F-BC28-46A4-B5F9-49B09A495303}" dt="2021-08-27T15:17:04.054" v="2618" actId="478"/>
          <ac:spMkLst>
            <pc:docMk/>
            <pc:sldMk cId="2383897850" sldId="364"/>
            <ac:spMk id="37" creationId="{7284E656-A9E1-4026-9F6C-DDA27D03DB61}"/>
          </ac:spMkLst>
        </pc:spChg>
        <pc:spChg chg="del">
          <ac:chgData name="Jenn Anne" userId="2e42e5b19939340a" providerId="LiveId" clId="{4CF9127F-BC28-46A4-B5F9-49B09A495303}" dt="2021-08-27T15:17:04.054" v="2618" actId="478"/>
          <ac:spMkLst>
            <pc:docMk/>
            <pc:sldMk cId="2383897850" sldId="364"/>
            <ac:spMk id="38" creationId="{356792E7-B3F8-4936-9F24-796B725E418F}"/>
          </ac:spMkLst>
        </pc:spChg>
        <pc:spChg chg="del">
          <ac:chgData name="Jenn Anne" userId="2e42e5b19939340a" providerId="LiveId" clId="{4CF9127F-BC28-46A4-B5F9-49B09A495303}" dt="2021-08-27T15:17:04.054" v="2618" actId="478"/>
          <ac:spMkLst>
            <pc:docMk/>
            <pc:sldMk cId="2383897850" sldId="364"/>
            <ac:spMk id="39" creationId="{C9238AFD-7647-45F8-8CF6-DAB4A7EAE2C5}"/>
          </ac:spMkLst>
        </pc:spChg>
        <pc:spChg chg="del">
          <ac:chgData name="Jenn Anne" userId="2e42e5b19939340a" providerId="LiveId" clId="{4CF9127F-BC28-46A4-B5F9-49B09A495303}" dt="2021-08-27T15:17:04.054" v="2618" actId="478"/>
          <ac:spMkLst>
            <pc:docMk/>
            <pc:sldMk cId="2383897850" sldId="364"/>
            <ac:spMk id="40" creationId="{C91709F4-112C-4906-AAB9-4FC63CC34DC3}"/>
          </ac:spMkLst>
        </pc:spChg>
        <pc:spChg chg="del">
          <ac:chgData name="Jenn Anne" userId="2e42e5b19939340a" providerId="LiveId" clId="{4CF9127F-BC28-46A4-B5F9-49B09A495303}" dt="2021-08-27T15:17:04.054" v="2618" actId="478"/>
          <ac:spMkLst>
            <pc:docMk/>
            <pc:sldMk cId="2383897850" sldId="364"/>
            <ac:spMk id="41" creationId="{7F5D9B10-6570-433C-A9DA-60AE4185AA72}"/>
          </ac:spMkLst>
        </pc:spChg>
        <pc:spChg chg="del">
          <ac:chgData name="Jenn Anne" userId="2e42e5b19939340a" providerId="LiveId" clId="{4CF9127F-BC28-46A4-B5F9-49B09A495303}" dt="2021-08-27T15:17:04.054" v="2618" actId="478"/>
          <ac:spMkLst>
            <pc:docMk/>
            <pc:sldMk cId="2383897850" sldId="364"/>
            <ac:spMk id="42" creationId="{48FC7DFA-92AA-4880-9475-3E1D1605476D}"/>
          </ac:spMkLst>
        </pc:spChg>
        <pc:spChg chg="del">
          <ac:chgData name="Jenn Anne" userId="2e42e5b19939340a" providerId="LiveId" clId="{4CF9127F-BC28-46A4-B5F9-49B09A495303}" dt="2021-08-27T15:17:04.054" v="2618" actId="478"/>
          <ac:spMkLst>
            <pc:docMk/>
            <pc:sldMk cId="2383897850" sldId="364"/>
            <ac:spMk id="44" creationId="{5EE538F9-F282-4F40-A451-2187129CF7AD}"/>
          </ac:spMkLst>
        </pc:spChg>
        <pc:spChg chg="del">
          <ac:chgData name="Jenn Anne" userId="2e42e5b19939340a" providerId="LiveId" clId="{4CF9127F-BC28-46A4-B5F9-49B09A495303}" dt="2021-08-27T15:17:04.054" v="2618" actId="478"/>
          <ac:spMkLst>
            <pc:docMk/>
            <pc:sldMk cId="2383897850" sldId="364"/>
            <ac:spMk id="45" creationId="{06C2F21F-0055-4880-92E2-4930651BF402}"/>
          </ac:spMkLst>
        </pc:spChg>
        <pc:spChg chg="del">
          <ac:chgData name="Jenn Anne" userId="2e42e5b19939340a" providerId="LiveId" clId="{4CF9127F-BC28-46A4-B5F9-49B09A495303}" dt="2021-08-27T15:17:04.054" v="2618" actId="478"/>
          <ac:spMkLst>
            <pc:docMk/>
            <pc:sldMk cId="2383897850" sldId="364"/>
            <ac:spMk id="46" creationId="{65AF04CB-00F1-4A64-851F-461383DEBA83}"/>
          </ac:spMkLst>
        </pc:spChg>
        <pc:spChg chg="del">
          <ac:chgData name="Jenn Anne" userId="2e42e5b19939340a" providerId="LiveId" clId="{4CF9127F-BC28-46A4-B5F9-49B09A495303}" dt="2021-08-27T15:17:04.054" v="2618" actId="478"/>
          <ac:spMkLst>
            <pc:docMk/>
            <pc:sldMk cId="2383897850" sldId="364"/>
            <ac:spMk id="47" creationId="{CD3E0C0B-BFF2-4EAE-B9A3-4D763C3BD947}"/>
          </ac:spMkLst>
        </pc:spChg>
        <pc:graphicFrameChg chg="add mod modGraphic">
          <ac:chgData name="Jenn Anne" userId="2e42e5b19939340a" providerId="LiveId" clId="{4CF9127F-BC28-46A4-B5F9-49B09A495303}" dt="2021-08-27T15:17:55.378" v="2626"/>
          <ac:graphicFrameMkLst>
            <pc:docMk/>
            <pc:sldMk cId="2383897850" sldId="364"/>
            <ac:graphicFrameMk id="20" creationId="{11C9C43D-755E-4ED8-B6EE-3C7AF2C1DBA3}"/>
          </ac:graphicFrameMkLst>
        </pc:graphicFrameChg>
      </pc:sldChg>
      <pc:sldChg chg="addSp delSp modSp add mod">
        <pc:chgData name="Jenn Anne" userId="2e42e5b19939340a" providerId="LiveId" clId="{4CF9127F-BC28-46A4-B5F9-49B09A495303}" dt="2021-08-27T15:18:55.002" v="2651" actId="1076"/>
        <pc:sldMkLst>
          <pc:docMk/>
          <pc:sldMk cId="2934061338" sldId="365"/>
        </pc:sldMkLst>
        <pc:spChg chg="mod">
          <ac:chgData name="Jenn Anne" userId="2e42e5b19939340a" providerId="LiveId" clId="{4CF9127F-BC28-46A4-B5F9-49B09A495303}" dt="2021-08-27T15:18:15.597" v="2645" actId="20577"/>
          <ac:spMkLst>
            <pc:docMk/>
            <pc:sldMk cId="2934061338" sldId="365"/>
            <ac:spMk id="5" creationId="{60BF0E63-B1EC-414F-9DE6-3D42B0C8603F}"/>
          </ac:spMkLst>
        </pc:spChg>
        <pc:graphicFrameChg chg="add mod modGraphic">
          <ac:chgData name="Jenn Anne" userId="2e42e5b19939340a" providerId="LiveId" clId="{4CF9127F-BC28-46A4-B5F9-49B09A495303}" dt="2021-08-27T15:18:55.002" v="2651" actId="1076"/>
          <ac:graphicFrameMkLst>
            <pc:docMk/>
            <pc:sldMk cId="2934061338" sldId="365"/>
            <ac:graphicFrameMk id="6" creationId="{8B56901D-3AEE-496C-ADBD-449E4AC1DF89}"/>
          </ac:graphicFrameMkLst>
        </pc:graphicFrameChg>
        <pc:graphicFrameChg chg="del">
          <ac:chgData name="Jenn Anne" userId="2e42e5b19939340a" providerId="LiveId" clId="{4CF9127F-BC28-46A4-B5F9-49B09A495303}" dt="2021-08-27T15:18:18.333" v="2646" actId="478"/>
          <ac:graphicFrameMkLst>
            <pc:docMk/>
            <pc:sldMk cId="2934061338" sldId="365"/>
            <ac:graphicFrameMk id="20" creationId="{11C9C43D-755E-4ED8-B6EE-3C7AF2C1DBA3}"/>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23A16FC-2EE2-44EA-BD0D-C246A4BFCA6E}" type="datetimeFigureOut">
              <a:rPr lang="en-US" smtClean="0"/>
              <a:t>8/26/2021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3034696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3A16FC-2EE2-44EA-BD0D-C246A4BFCA6E}" type="datetimeFigureOut">
              <a:rPr lang="en-US" smtClean="0"/>
              <a:t>8/26/2021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4286357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3A16FC-2EE2-44EA-BD0D-C246A4BFCA6E}" type="datetimeFigureOut">
              <a:rPr lang="en-US" smtClean="0"/>
              <a:t>8/26/2021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541923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3A16FC-2EE2-44EA-BD0D-C246A4BFCA6E}" type="datetimeFigureOut">
              <a:rPr lang="en-US" smtClean="0"/>
              <a:t>8/26/2021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1702964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3A16FC-2EE2-44EA-BD0D-C246A4BFCA6E}" type="datetimeFigureOut">
              <a:rPr lang="en-US" smtClean="0"/>
              <a:t>8/26/2021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4229710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23A16FC-2EE2-44EA-BD0D-C246A4BFCA6E}" type="datetimeFigureOut">
              <a:rPr lang="en-US" smtClean="0"/>
              <a:t>8/26/2021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3324983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23A16FC-2EE2-44EA-BD0D-C246A4BFCA6E}" type="datetimeFigureOut">
              <a:rPr lang="en-US" smtClean="0"/>
              <a:t>8/26/2021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198362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23A16FC-2EE2-44EA-BD0D-C246A4BFCA6E}" type="datetimeFigureOut">
              <a:rPr lang="en-US" smtClean="0"/>
              <a:t>8/26/2021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1841124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3A16FC-2EE2-44EA-BD0D-C246A4BFCA6E}" type="datetimeFigureOut">
              <a:rPr lang="en-US" smtClean="0"/>
              <a:t>8/26/2021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3373674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823A16FC-2EE2-44EA-BD0D-C246A4BFCA6E}" type="datetimeFigureOut">
              <a:rPr lang="en-US" smtClean="0"/>
              <a:t>8/26/2021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1831130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823A16FC-2EE2-44EA-BD0D-C246A4BFCA6E}" type="datetimeFigureOut">
              <a:rPr lang="en-US" smtClean="0"/>
              <a:t>8/26/2021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FA7970-AB18-4BD4-BA76-2E3636B59D4F}" type="slidenum">
              <a:rPr lang="en-US" smtClean="0"/>
              <a:t>‹#›</a:t>
            </a:fld>
            <a:endParaRPr lang="en-US"/>
          </a:p>
        </p:txBody>
      </p:sp>
    </p:spTree>
    <p:extLst>
      <p:ext uri="{BB962C8B-B14F-4D97-AF65-F5344CB8AC3E}">
        <p14:creationId xmlns:p14="http://schemas.microsoft.com/office/powerpoint/2010/main" val="1678257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823A16FC-2EE2-44EA-BD0D-C246A4BFCA6E}" type="datetimeFigureOut">
              <a:rPr lang="en-US" smtClean="0"/>
              <a:t>8/26/2021</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72FA7970-AB18-4BD4-BA76-2E3636B59D4F}" type="slidenum">
              <a:rPr lang="en-US" smtClean="0"/>
              <a:t>‹#›</a:t>
            </a:fld>
            <a:endParaRPr lang="en-US"/>
          </a:p>
        </p:txBody>
      </p:sp>
    </p:spTree>
    <p:extLst>
      <p:ext uri="{BB962C8B-B14F-4D97-AF65-F5344CB8AC3E}">
        <p14:creationId xmlns:p14="http://schemas.microsoft.com/office/powerpoint/2010/main" val="386885736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76291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365760" y="481732"/>
            <a:ext cx="6936377"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Visualization Practice: Feelings</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707886"/>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Close your eyes to visualize your manifestation coming true, then write down how it feels. Be detailed! </a:t>
            </a:r>
            <a:endParaRPr lang="en-US" sz="2000"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A74A3186-A2FD-4E2A-8139-9A21BA93B874}"/>
              </a:ext>
            </a:extLst>
          </p:cNvPr>
          <p:cNvSpPr/>
          <p:nvPr/>
        </p:nvSpPr>
        <p:spPr>
          <a:xfrm>
            <a:off x="365760" y="3180522"/>
            <a:ext cx="6936377" cy="6396146"/>
          </a:xfrm>
          <a:prstGeom prst="rect">
            <a:avLst/>
          </a:prstGeom>
          <a:noFill/>
          <a:ln>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8406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365760" y="481732"/>
            <a:ext cx="6936377"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Vision Board Planner: Blank</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707886"/>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Write down what you want to include in your vision board. Be as specific as you can.</a:t>
            </a:r>
            <a:endParaRPr lang="en-US" sz="20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9D43EB8-337A-4EBF-9A73-BBDF7F8F5071}"/>
              </a:ext>
            </a:extLst>
          </p:cNvPr>
          <p:cNvSpPr/>
          <p:nvPr/>
        </p:nvSpPr>
        <p:spPr>
          <a:xfrm>
            <a:off x="365760" y="2620523"/>
            <a:ext cx="7040880"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27AA808-AFAA-4251-9089-01FBBD744429}"/>
              </a:ext>
            </a:extLst>
          </p:cNvPr>
          <p:cNvSpPr/>
          <p:nvPr/>
        </p:nvSpPr>
        <p:spPr>
          <a:xfrm>
            <a:off x="365760" y="390063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0E453-3105-4683-97C9-53184FFE199D}"/>
              </a:ext>
            </a:extLst>
          </p:cNvPr>
          <p:cNvSpPr/>
          <p:nvPr/>
        </p:nvSpPr>
        <p:spPr>
          <a:xfrm>
            <a:off x="5228361" y="390063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7AA7DCD-9076-4CD8-9804-E1067E024B72}"/>
              </a:ext>
            </a:extLst>
          </p:cNvPr>
          <p:cNvSpPr/>
          <p:nvPr/>
        </p:nvSpPr>
        <p:spPr>
          <a:xfrm>
            <a:off x="2797061" y="390063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1C6B086-CB8B-4763-8734-808C526A2536}"/>
              </a:ext>
            </a:extLst>
          </p:cNvPr>
          <p:cNvSpPr/>
          <p:nvPr/>
        </p:nvSpPr>
        <p:spPr>
          <a:xfrm>
            <a:off x="365760" y="8088180"/>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E87CD42-1AA1-4DC1-8ECD-FC87BF6A50D0}"/>
              </a:ext>
            </a:extLst>
          </p:cNvPr>
          <p:cNvSpPr/>
          <p:nvPr/>
        </p:nvSpPr>
        <p:spPr>
          <a:xfrm>
            <a:off x="5228361" y="8088180"/>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E4D2A78-70EA-43DB-B805-C49F133A18B8}"/>
              </a:ext>
            </a:extLst>
          </p:cNvPr>
          <p:cNvSpPr/>
          <p:nvPr/>
        </p:nvSpPr>
        <p:spPr>
          <a:xfrm>
            <a:off x="2797061" y="8088180"/>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759887F-D45E-44BC-A72C-835422C6BB06}"/>
              </a:ext>
            </a:extLst>
          </p:cNvPr>
          <p:cNvSpPr/>
          <p:nvPr/>
        </p:nvSpPr>
        <p:spPr>
          <a:xfrm>
            <a:off x="365760" y="599440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025E764-AADC-41A9-BFD4-43B1A1D7475B}"/>
              </a:ext>
            </a:extLst>
          </p:cNvPr>
          <p:cNvSpPr/>
          <p:nvPr/>
        </p:nvSpPr>
        <p:spPr>
          <a:xfrm>
            <a:off x="5228361" y="599440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422B9F0-D4C6-47D2-8311-AE46EF948CDE}"/>
              </a:ext>
            </a:extLst>
          </p:cNvPr>
          <p:cNvSpPr/>
          <p:nvPr/>
        </p:nvSpPr>
        <p:spPr>
          <a:xfrm>
            <a:off x="2797061" y="599440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1813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365760" y="481732"/>
            <a:ext cx="6936377"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Vision Board Planner: Categories</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707886"/>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Plan out your vision board by writing down types of images for each of these categories.</a:t>
            </a:r>
            <a:endParaRPr lang="en-US" sz="20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9D43EB8-337A-4EBF-9A73-BBDF7F8F5071}"/>
              </a:ext>
            </a:extLst>
          </p:cNvPr>
          <p:cNvSpPr/>
          <p:nvPr/>
        </p:nvSpPr>
        <p:spPr>
          <a:xfrm>
            <a:off x="365760" y="2620523"/>
            <a:ext cx="7040880"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27AA808-AFAA-4251-9089-01FBBD744429}"/>
              </a:ext>
            </a:extLst>
          </p:cNvPr>
          <p:cNvSpPr/>
          <p:nvPr/>
        </p:nvSpPr>
        <p:spPr>
          <a:xfrm>
            <a:off x="365760" y="390063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0E453-3105-4683-97C9-53184FFE199D}"/>
              </a:ext>
            </a:extLst>
          </p:cNvPr>
          <p:cNvSpPr/>
          <p:nvPr/>
        </p:nvSpPr>
        <p:spPr>
          <a:xfrm>
            <a:off x="5228361" y="390063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7AA7DCD-9076-4CD8-9804-E1067E024B72}"/>
              </a:ext>
            </a:extLst>
          </p:cNvPr>
          <p:cNvSpPr/>
          <p:nvPr/>
        </p:nvSpPr>
        <p:spPr>
          <a:xfrm>
            <a:off x="2797061" y="390063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1C6B086-CB8B-4763-8734-808C526A2536}"/>
              </a:ext>
            </a:extLst>
          </p:cNvPr>
          <p:cNvSpPr/>
          <p:nvPr/>
        </p:nvSpPr>
        <p:spPr>
          <a:xfrm>
            <a:off x="365760" y="8088180"/>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E87CD42-1AA1-4DC1-8ECD-FC87BF6A50D0}"/>
              </a:ext>
            </a:extLst>
          </p:cNvPr>
          <p:cNvSpPr/>
          <p:nvPr/>
        </p:nvSpPr>
        <p:spPr>
          <a:xfrm>
            <a:off x="5228361" y="8088180"/>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E4D2A78-70EA-43DB-B805-C49F133A18B8}"/>
              </a:ext>
            </a:extLst>
          </p:cNvPr>
          <p:cNvSpPr/>
          <p:nvPr/>
        </p:nvSpPr>
        <p:spPr>
          <a:xfrm>
            <a:off x="2797061" y="8088180"/>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759887F-D45E-44BC-A72C-835422C6BB06}"/>
              </a:ext>
            </a:extLst>
          </p:cNvPr>
          <p:cNvSpPr/>
          <p:nvPr/>
        </p:nvSpPr>
        <p:spPr>
          <a:xfrm>
            <a:off x="365760" y="599440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025E764-AADC-41A9-BFD4-43B1A1D7475B}"/>
              </a:ext>
            </a:extLst>
          </p:cNvPr>
          <p:cNvSpPr/>
          <p:nvPr/>
        </p:nvSpPr>
        <p:spPr>
          <a:xfrm>
            <a:off x="5228361" y="599440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422B9F0-D4C6-47D2-8311-AE46EF948CDE}"/>
              </a:ext>
            </a:extLst>
          </p:cNvPr>
          <p:cNvSpPr/>
          <p:nvPr/>
        </p:nvSpPr>
        <p:spPr>
          <a:xfrm>
            <a:off x="2797061" y="5994409"/>
            <a:ext cx="2178279" cy="16697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D72BF14-0359-4CDB-B342-3F2F251F5554}"/>
              </a:ext>
            </a:extLst>
          </p:cNvPr>
          <p:cNvSpPr txBox="1"/>
          <p:nvPr/>
        </p:nvSpPr>
        <p:spPr>
          <a:xfrm>
            <a:off x="2544039" y="2574357"/>
            <a:ext cx="2988744"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My Biggest Dream Is:</a:t>
            </a:r>
          </a:p>
        </p:txBody>
      </p:sp>
      <p:sp>
        <p:nvSpPr>
          <p:cNvPr id="3" name="TextBox 2">
            <a:extLst>
              <a:ext uri="{FF2B5EF4-FFF2-40B4-BE49-F238E27FC236}">
                <a16:creationId xmlns:a16="http://schemas.microsoft.com/office/drawing/2014/main" id="{68D0CF93-E9E9-4C48-A7C8-5D29CE12375C}"/>
              </a:ext>
            </a:extLst>
          </p:cNvPr>
          <p:cNvSpPr txBox="1"/>
          <p:nvPr/>
        </p:nvSpPr>
        <p:spPr>
          <a:xfrm>
            <a:off x="752533" y="3900639"/>
            <a:ext cx="1404731" cy="400110"/>
          </a:xfrm>
          <a:prstGeom prst="rect">
            <a:avLst/>
          </a:prstGeom>
          <a:noFill/>
        </p:spPr>
        <p:txBody>
          <a:bodyPr wrap="square" rtlCol="0">
            <a:spAutoFit/>
          </a:bodyPr>
          <a:lstStyle/>
          <a:p>
            <a:pPr algn="ctr"/>
            <a:r>
              <a:rPr lang="en-US" sz="2000" dirty="0">
                <a:solidFill>
                  <a:schemeClr val="bg1"/>
                </a:solidFill>
                <a:latin typeface="Aharoni" panose="02010803020104030203" pitchFamily="2" charset="-79"/>
                <a:cs typeface="Aharoni" panose="02010803020104030203" pitchFamily="2" charset="-79"/>
              </a:rPr>
              <a:t>Career</a:t>
            </a:r>
          </a:p>
        </p:txBody>
      </p:sp>
      <p:sp>
        <p:nvSpPr>
          <p:cNvPr id="19" name="TextBox 18">
            <a:extLst>
              <a:ext uri="{FF2B5EF4-FFF2-40B4-BE49-F238E27FC236}">
                <a16:creationId xmlns:a16="http://schemas.microsoft.com/office/drawing/2014/main" id="{EC594DCA-FA0F-4F96-B48F-856656604EAD}"/>
              </a:ext>
            </a:extLst>
          </p:cNvPr>
          <p:cNvSpPr txBox="1"/>
          <p:nvPr/>
        </p:nvSpPr>
        <p:spPr>
          <a:xfrm>
            <a:off x="3170771" y="3900639"/>
            <a:ext cx="1404731" cy="400110"/>
          </a:xfrm>
          <a:prstGeom prst="rect">
            <a:avLst/>
          </a:prstGeom>
          <a:noFill/>
        </p:spPr>
        <p:txBody>
          <a:bodyPr wrap="square" rtlCol="0">
            <a:spAutoFit/>
          </a:bodyPr>
          <a:lstStyle/>
          <a:p>
            <a:pPr algn="ctr"/>
            <a:r>
              <a:rPr lang="en-US" sz="2000" dirty="0">
                <a:solidFill>
                  <a:schemeClr val="bg1"/>
                </a:solidFill>
                <a:latin typeface="Aharoni" panose="02010803020104030203" pitchFamily="2" charset="-79"/>
                <a:cs typeface="Aharoni" panose="02010803020104030203" pitchFamily="2" charset="-79"/>
              </a:rPr>
              <a:t>Money</a:t>
            </a:r>
          </a:p>
        </p:txBody>
      </p:sp>
      <p:sp>
        <p:nvSpPr>
          <p:cNvPr id="20" name="TextBox 19">
            <a:extLst>
              <a:ext uri="{FF2B5EF4-FFF2-40B4-BE49-F238E27FC236}">
                <a16:creationId xmlns:a16="http://schemas.microsoft.com/office/drawing/2014/main" id="{EBD755BA-E15E-456E-B4EB-F3A092BA13E4}"/>
              </a:ext>
            </a:extLst>
          </p:cNvPr>
          <p:cNvSpPr txBox="1"/>
          <p:nvPr/>
        </p:nvSpPr>
        <p:spPr>
          <a:xfrm>
            <a:off x="5615136" y="3900639"/>
            <a:ext cx="1404731" cy="400110"/>
          </a:xfrm>
          <a:prstGeom prst="rect">
            <a:avLst/>
          </a:prstGeom>
          <a:noFill/>
        </p:spPr>
        <p:txBody>
          <a:bodyPr wrap="square" rtlCol="0">
            <a:spAutoFit/>
          </a:bodyPr>
          <a:lstStyle/>
          <a:p>
            <a:pPr algn="ctr"/>
            <a:r>
              <a:rPr lang="en-US" sz="2000" dirty="0">
                <a:solidFill>
                  <a:schemeClr val="bg1"/>
                </a:solidFill>
                <a:latin typeface="Aharoni" panose="02010803020104030203" pitchFamily="2" charset="-79"/>
                <a:cs typeface="Aharoni" panose="02010803020104030203" pitchFamily="2" charset="-79"/>
              </a:rPr>
              <a:t>Success</a:t>
            </a:r>
          </a:p>
        </p:txBody>
      </p:sp>
      <p:sp>
        <p:nvSpPr>
          <p:cNvPr id="21" name="TextBox 20">
            <a:extLst>
              <a:ext uri="{FF2B5EF4-FFF2-40B4-BE49-F238E27FC236}">
                <a16:creationId xmlns:a16="http://schemas.microsoft.com/office/drawing/2014/main" id="{BC37A73B-C235-474A-9EFE-CBE471FEC71C}"/>
              </a:ext>
            </a:extLst>
          </p:cNvPr>
          <p:cNvSpPr txBox="1"/>
          <p:nvPr/>
        </p:nvSpPr>
        <p:spPr>
          <a:xfrm>
            <a:off x="752533" y="6000775"/>
            <a:ext cx="1404731" cy="400110"/>
          </a:xfrm>
          <a:prstGeom prst="rect">
            <a:avLst/>
          </a:prstGeom>
          <a:noFill/>
        </p:spPr>
        <p:txBody>
          <a:bodyPr wrap="square" rtlCol="0">
            <a:spAutoFit/>
          </a:bodyPr>
          <a:lstStyle/>
          <a:p>
            <a:pPr algn="ctr"/>
            <a:r>
              <a:rPr lang="en-US" sz="2000" dirty="0">
                <a:solidFill>
                  <a:schemeClr val="bg1"/>
                </a:solidFill>
                <a:latin typeface="Aharoni" panose="02010803020104030203" pitchFamily="2" charset="-79"/>
                <a:cs typeface="Aharoni" panose="02010803020104030203" pitchFamily="2" charset="-79"/>
              </a:rPr>
              <a:t>Love</a:t>
            </a:r>
          </a:p>
        </p:txBody>
      </p:sp>
      <p:sp>
        <p:nvSpPr>
          <p:cNvPr id="22" name="TextBox 21">
            <a:extLst>
              <a:ext uri="{FF2B5EF4-FFF2-40B4-BE49-F238E27FC236}">
                <a16:creationId xmlns:a16="http://schemas.microsoft.com/office/drawing/2014/main" id="{0E775711-A1AD-4D93-8863-EEAE7C36B741}"/>
              </a:ext>
            </a:extLst>
          </p:cNvPr>
          <p:cNvSpPr txBox="1"/>
          <p:nvPr/>
        </p:nvSpPr>
        <p:spPr>
          <a:xfrm>
            <a:off x="3131582" y="5994409"/>
            <a:ext cx="1404731" cy="400110"/>
          </a:xfrm>
          <a:prstGeom prst="rect">
            <a:avLst/>
          </a:prstGeom>
          <a:noFill/>
        </p:spPr>
        <p:txBody>
          <a:bodyPr wrap="square" rtlCol="0">
            <a:spAutoFit/>
          </a:bodyPr>
          <a:lstStyle/>
          <a:p>
            <a:pPr algn="ctr"/>
            <a:r>
              <a:rPr lang="en-US" sz="2000" dirty="0">
                <a:solidFill>
                  <a:schemeClr val="bg1"/>
                </a:solidFill>
                <a:latin typeface="Aharoni" panose="02010803020104030203" pitchFamily="2" charset="-79"/>
                <a:cs typeface="Aharoni" panose="02010803020104030203" pitchFamily="2" charset="-79"/>
              </a:rPr>
              <a:t>Family</a:t>
            </a:r>
          </a:p>
        </p:txBody>
      </p:sp>
      <p:sp>
        <p:nvSpPr>
          <p:cNvPr id="23" name="TextBox 22">
            <a:extLst>
              <a:ext uri="{FF2B5EF4-FFF2-40B4-BE49-F238E27FC236}">
                <a16:creationId xmlns:a16="http://schemas.microsoft.com/office/drawing/2014/main" id="{701A4BB8-9FE7-4A3C-8CBC-AB867148E759}"/>
              </a:ext>
            </a:extLst>
          </p:cNvPr>
          <p:cNvSpPr txBox="1"/>
          <p:nvPr/>
        </p:nvSpPr>
        <p:spPr>
          <a:xfrm>
            <a:off x="5473999" y="5994409"/>
            <a:ext cx="1687001" cy="400110"/>
          </a:xfrm>
          <a:prstGeom prst="rect">
            <a:avLst/>
          </a:prstGeom>
          <a:noFill/>
        </p:spPr>
        <p:txBody>
          <a:bodyPr wrap="square" rtlCol="0">
            <a:spAutoFit/>
          </a:bodyPr>
          <a:lstStyle/>
          <a:p>
            <a:pPr algn="ctr"/>
            <a:r>
              <a:rPr lang="en-US" sz="2000" dirty="0">
                <a:solidFill>
                  <a:schemeClr val="bg1"/>
                </a:solidFill>
                <a:latin typeface="Aharoni" panose="02010803020104030203" pitchFamily="2" charset="-79"/>
                <a:cs typeface="Aharoni" panose="02010803020104030203" pitchFamily="2" charset="-79"/>
              </a:rPr>
              <a:t>Friendships</a:t>
            </a:r>
          </a:p>
        </p:txBody>
      </p:sp>
      <p:sp>
        <p:nvSpPr>
          <p:cNvPr id="24" name="TextBox 23">
            <a:extLst>
              <a:ext uri="{FF2B5EF4-FFF2-40B4-BE49-F238E27FC236}">
                <a16:creationId xmlns:a16="http://schemas.microsoft.com/office/drawing/2014/main" id="{D289662A-687C-41A9-9524-1D3F2EA10F17}"/>
              </a:ext>
            </a:extLst>
          </p:cNvPr>
          <p:cNvSpPr txBox="1"/>
          <p:nvPr/>
        </p:nvSpPr>
        <p:spPr>
          <a:xfrm>
            <a:off x="5615136" y="8088179"/>
            <a:ext cx="1404731" cy="400110"/>
          </a:xfrm>
          <a:prstGeom prst="rect">
            <a:avLst/>
          </a:prstGeom>
          <a:noFill/>
        </p:spPr>
        <p:txBody>
          <a:bodyPr wrap="square" rtlCol="0">
            <a:spAutoFit/>
          </a:bodyPr>
          <a:lstStyle/>
          <a:p>
            <a:pPr algn="ctr"/>
            <a:r>
              <a:rPr lang="en-US" sz="2000" dirty="0">
                <a:solidFill>
                  <a:schemeClr val="bg1"/>
                </a:solidFill>
                <a:latin typeface="Aharoni" panose="02010803020104030203" pitchFamily="2" charset="-79"/>
                <a:cs typeface="Aharoni" panose="02010803020104030203" pitchFamily="2" charset="-79"/>
              </a:rPr>
              <a:t>Life</a:t>
            </a:r>
          </a:p>
        </p:txBody>
      </p:sp>
      <p:sp>
        <p:nvSpPr>
          <p:cNvPr id="25" name="TextBox 24">
            <a:extLst>
              <a:ext uri="{FF2B5EF4-FFF2-40B4-BE49-F238E27FC236}">
                <a16:creationId xmlns:a16="http://schemas.microsoft.com/office/drawing/2014/main" id="{D4A79DB7-8083-47F6-88B8-50E5853199FD}"/>
              </a:ext>
            </a:extLst>
          </p:cNvPr>
          <p:cNvSpPr txBox="1"/>
          <p:nvPr/>
        </p:nvSpPr>
        <p:spPr>
          <a:xfrm>
            <a:off x="752533" y="8095777"/>
            <a:ext cx="1404731" cy="400110"/>
          </a:xfrm>
          <a:prstGeom prst="rect">
            <a:avLst/>
          </a:prstGeom>
          <a:noFill/>
        </p:spPr>
        <p:txBody>
          <a:bodyPr wrap="square" rtlCol="0">
            <a:spAutoFit/>
          </a:bodyPr>
          <a:lstStyle/>
          <a:p>
            <a:pPr algn="ctr"/>
            <a:r>
              <a:rPr lang="en-US" sz="2000" dirty="0">
                <a:solidFill>
                  <a:schemeClr val="bg1"/>
                </a:solidFill>
                <a:latin typeface="Aharoni" panose="02010803020104030203" pitchFamily="2" charset="-79"/>
                <a:cs typeface="Aharoni" panose="02010803020104030203" pitchFamily="2" charset="-79"/>
              </a:rPr>
              <a:t>Health</a:t>
            </a:r>
          </a:p>
        </p:txBody>
      </p:sp>
      <p:sp>
        <p:nvSpPr>
          <p:cNvPr id="26" name="TextBox 25">
            <a:extLst>
              <a:ext uri="{FF2B5EF4-FFF2-40B4-BE49-F238E27FC236}">
                <a16:creationId xmlns:a16="http://schemas.microsoft.com/office/drawing/2014/main" id="{87C211DA-CBA5-4110-8B9E-CCD23ED15744}"/>
              </a:ext>
            </a:extLst>
          </p:cNvPr>
          <p:cNvSpPr txBox="1"/>
          <p:nvPr/>
        </p:nvSpPr>
        <p:spPr>
          <a:xfrm>
            <a:off x="3154017" y="8095777"/>
            <a:ext cx="1404731" cy="400110"/>
          </a:xfrm>
          <a:prstGeom prst="rect">
            <a:avLst/>
          </a:prstGeom>
          <a:noFill/>
        </p:spPr>
        <p:txBody>
          <a:bodyPr wrap="square" rtlCol="0">
            <a:spAutoFit/>
          </a:bodyPr>
          <a:lstStyle/>
          <a:p>
            <a:pPr algn="ctr"/>
            <a:r>
              <a:rPr lang="en-US" sz="2000" dirty="0">
                <a:solidFill>
                  <a:schemeClr val="bg1"/>
                </a:solidFill>
                <a:latin typeface="Aharoni" panose="02010803020104030203" pitchFamily="2" charset="-79"/>
                <a:cs typeface="Aharoni" panose="02010803020104030203" pitchFamily="2" charset="-79"/>
              </a:rPr>
              <a:t>Home</a:t>
            </a:r>
          </a:p>
        </p:txBody>
      </p:sp>
    </p:spTree>
    <p:extLst>
      <p:ext uri="{BB962C8B-B14F-4D97-AF65-F5344CB8AC3E}">
        <p14:creationId xmlns:p14="http://schemas.microsoft.com/office/powerpoint/2010/main" val="38018013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365760" y="481732"/>
            <a:ext cx="6936377"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Scripting Method</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1015663"/>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Script out the dreams you want to manifest. Write it in present tense, as if it has already happened. Describe what it is, how you feel, and how it has changed your life.</a:t>
            </a:r>
            <a:endParaRPr lang="en-US" sz="2000" dirty="0">
              <a:latin typeface="Arial" panose="020B0604020202020204" pitchFamily="34" charset="0"/>
              <a:cs typeface="Arial" panose="020B0604020202020204" pitchFamily="34" charset="0"/>
            </a:endParaRPr>
          </a:p>
        </p:txBody>
      </p:sp>
      <p:graphicFrame>
        <p:nvGraphicFramePr>
          <p:cNvPr id="27" name="Table 26">
            <a:extLst>
              <a:ext uri="{FF2B5EF4-FFF2-40B4-BE49-F238E27FC236}">
                <a16:creationId xmlns:a16="http://schemas.microsoft.com/office/drawing/2014/main" id="{27A283F0-52EB-4E72-92C5-68103431BB01}"/>
              </a:ext>
            </a:extLst>
          </p:cNvPr>
          <p:cNvGraphicFramePr>
            <a:graphicFrameLocks noGrp="1"/>
          </p:cNvGraphicFramePr>
          <p:nvPr>
            <p:extLst>
              <p:ext uri="{D42A27DB-BD31-4B8C-83A1-F6EECF244321}">
                <p14:modId xmlns:p14="http://schemas.microsoft.com/office/powerpoint/2010/main" val="3300523616"/>
              </p:ext>
            </p:extLst>
          </p:nvPr>
        </p:nvGraphicFramePr>
        <p:xfrm>
          <a:off x="365760" y="3097187"/>
          <a:ext cx="7040879" cy="6473952"/>
        </p:xfrm>
        <a:graphic>
          <a:graphicData uri="http://schemas.openxmlformats.org/drawingml/2006/table">
            <a:tbl>
              <a:tblPr firstRow="1" bandRow="1">
                <a:tableStyleId>{2D5ABB26-0587-4C30-8999-92F81FD0307C}</a:tableStyleId>
              </a:tblPr>
              <a:tblGrid>
                <a:gridCol w="7040879">
                  <a:extLst>
                    <a:ext uri="{9D8B030D-6E8A-4147-A177-3AD203B41FA5}">
                      <a16:colId xmlns:a16="http://schemas.microsoft.com/office/drawing/2014/main" val="4050292690"/>
                    </a:ext>
                  </a:extLst>
                </a:gridCol>
              </a:tblGrid>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837465702"/>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11958344"/>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776404993"/>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824922676"/>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821154670"/>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005891472"/>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4122769638"/>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134754215"/>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039733426"/>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1478457114"/>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961198594"/>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378796220"/>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931037804"/>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870933787"/>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944160336"/>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837154617"/>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134352235"/>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486708887"/>
                  </a:ext>
                </a:extLst>
              </a:tr>
            </a:tbl>
          </a:graphicData>
        </a:graphic>
      </p:graphicFrame>
    </p:spTree>
    <p:extLst>
      <p:ext uri="{BB962C8B-B14F-4D97-AF65-F5344CB8AC3E}">
        <p14:creationId xmlns:p14="http://schemas.microsoft.com/office/powerpoint/2010/main" val="32336914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55</a:t>
            </a:r>
            <a:r>
              <a:rPr lang="en-US" sz="3200" dirty="0">
                <a:solidFill>
                  <a:schemeClr val="bg1"/>
                </a:solidFill>
                <a:latin typeface="Aharoni" panose="02010803020104030203" pitchFamily="2" charset="-79"/>
                <a:cs typeface="Aharoni" panose="02010803020104030203" pitchFamily="2" charset="-79"/>
              </a:rPr>
              <a:t>X</a:t>
            </a:r>
            <a:r>
              <a:rPr lang="en-US" sz="4000" dirty="0">
                <a:solidFill>
                  <a:schemeClr val="bg1"/>
                </a:solidFill>
                <a:latin typeface="Aharoni" panose="02010803020104030203" pitchFamily="2" charset="-79"/>
                <a:cs typeface="Aharoni" panose="02010803020104030203" pitchFamily="2" charset="-79"/>
              </a:rPr>
              <a:t>5</a:t>
            </a:r>
            <a:r>
              <a:rPr lang="en-US" sz="3200" dirty="0">
                <a:solidFill>
                  <a:schemeClr val="bg1"/>
                </a:solidFill>
                <a:latin typeface="Aharoni" panose="02010803020104030203" pitchFamily="2" charset="-79"/>
                <a:cs typeface="Aharoni" panose="02010803020104030203" pitchFamily="2" charset="-79"/>
              </a:rPr>
              <a:t> Method</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707886"/>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Choose one desire to manifest (one sentence only), then write it down 55 times each day for 5 days.</a:t>
            </a:r>
            <a:endParaRPr lang="en-US" sz="20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E009A61F-2C27-40FD-8D4C-3C0E7BBF9813}"/>
              </a:ext>
            </a:extLst>
          </p:cNvPr>
          <p:cNvSpPr txBox="1"/>
          <p:nvPr/>
        </p:nvSpPr>
        <p:spPr>
          <a:xfrm>
            <a:off x="404948" y="2915478"/>
            <a:ext cx="3356113" cy="6986528"/>
          </a:xfrm>
          <a:prstGeom prst="rect">
            <a:avLst/>
          </a:prstGeom>
          <a:noFill/>
        </p:spPr>
        <p:txBody>
          <a:bodyPr wrap="square" rtlCol="0">
            <a:spAutoFit/>
          </a:bodyPr>
          <a:lstStyle/>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a:p>
            <a:pPr marL="342900" indent="-342900">
              <a:buAutoNum type="arabicPeriod"/>
            </a:pPr>
            <a:r>
              <a:rPr lang="en-US" sz="1600" dirty="0">
                <a:latin typeface="Arial" panose="020B0604020202020204" pitchFamily="34" charset="0"/>
                <a:cs typeface="Arial" panose="020B0604020202020204" pitchFamily="34" charset="0"/>
              </a:rPr>
              <a:t>_________________________</a:t>
            </a:r>
          </a:p>
        </p:txBody>
      </p:sp>
      <p:sp>
        <p:nvSpPr>
          <p:cNvPr id="3" name="TextBox 2">
            <a:extLst>
              <a:ext uri="{FF2B5EF4-FFF2-40B4-BE49-F238E27FC236}">
                <a16:creationId xmlns:a16="http://schemas.microsoft.com/office/drawing/2014/main" id="{324862EC-8B81-444B-8024-DFA583AA3A6D}"/>
              </a:ext>
            </a:extLst>
          </p:cNvPr>
          <p:cNvSpPr txBox="1"/>
          <p:nvPr/>
        </p:nvSpPr>
        <p:spPr>
          <a:xfrm>
            <a:off x="3886198" y="2915478"/>
            <a:ext cx="3614532" cy="7725192"/>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29. _________________________</a:t>
            </a:r>
          </a:p>
          <a:p>
            <a:r>
              <a:rPr lang="en-US" sz="1600" dirty="0">
                <a:latin typeface="Arial" panose="020B0604020202020204" pitchFamily="34" charset="0"/>
                <a:cs typeface="Arial" panose="020B0604020202020204" pitchFamily="34" charset="0"/>
              </a:rPr>
              <a:t>30. _________________________</a:t>
            </a:r>
          </a:p>
          <a:p>
            <a:r>
              <a:rPr lang="en-US" sz="1600" dirty="0">
                <a:latin typeface="Arial" panose="020B0604020202020204" pitchFamily="34" charset="0"/>
                <a:cs typeface="Arial" panose="020B0604020202020204" pitchFamily="34" charset="0"/>
              </a:rPr>
              <a:t>31. _________________________</a:t>
            </a:r>
          </a:p>
          <a:p>
            <a:r>
              <a:rPr lang="en-US" sz="1600" dirty="0">
                <a:latin typeface="Arial" panose="020B0604020202020204" pitchFamily="34" charset="0"/>
                <a:cs typeface="Arial" panose="020B0604020202020204" pitchFamily="34" charset="0"/>
              </a:rPr>
              <a:t>32. _________________________</a:t>
            </a:r>
          </a:p>
          <a:p>
            <a:r>
              <a:rPr lang="en-US" sz="1600" dirty="0">
                <a:latin typeface="Arial" panose="020B0604020202020204" pitchFamily="34" charset="0"/>
                <a:cs typeface="Arial" panose="020B0604020202020204" pitchFamily="34" charset="0"/>
              </a:rPr>
              <a:t>33. _________________________</a:t>
            </a:r>
          </a:p>
          <a:p>
            <a:r>
              <a:rPr lang="en-US" sz="1600" dirty="0">
                <a:latin typeface="Arial" panose="020B0604020202020204" pitchFamily="34" charset="0"/>
                <a:cs typeface="Arial" panose="020B0604020202020204" pitchFamily="34" charset="0"/>
              </a:rPr>
              <a:t>34. _________________________</a:t>
            </a:r>
          </a:p>
          <a:p>
            <a:r>
              <a:rPr lang="en-US" sz="1600" dirty="0">
                <a:latin typeface="Arial" panose="020B0604020202020204" pitchFamily="34" charset="0"/>
                <a:cs typeface="Arial" panose="020B0604020202020204" pitchFamily="34" charset="0"/>
              </a:rPr>
              <a:t>35. _________________________</a:t>
            </a:r>
          </a:p>
          <a:p>
            <a:r>
              <a:rPr lang="en-US" sz="1600" dirty="0">
                <a:latin typeface="Arial" panose="020B0604020202020204" pitchFamily="34" charset="0"/>
                <a:cs typeface="Arial" panose="020B0604020202020204" pitchFamily="34" charset="0"/>
              </a:rPr>
              <a:t>36. _________________________</a:t>
            </a:r>
          </a:p>
          <a:p>
            <a:r>
              <a:rPr lang="en-US" sz="1600" dirty="0">
                <a:latin typeface="Arial" panose="020B0604020202020204" pitchFamily="34" charset="0"/>
                <a:cs typeface="Arial" panose="020B0604020202020204" pitchFamily="34" charset="0"/>
              </a:rPr>
              <a:t>37. _________________________</a:t>
            </a:r>
          </a:p>
          <a:p>
            <a:r>
              <a:rPr lang="en-US" sz="1600" dirty="0">
                <a:latin typeface="Arial" panose="020B0604020202020204" pitchFamily="34" charset="0"/>
                <a:cs typeface="Arial" panose="020B0604020202020204" pitchFamily="34" charset="0"/>
              </a:rPr>
              <a:t>38. _________________________</a:t>
            </a:r>
          </a:p>
          <a:p>
            <a:r>
              <a:rPr lang="en-US" sz="1600" dirty="0">
                <a:latin typeface="Arial" panose="020B0604020202020204" pitchFamily="34" charset="0"/>
                <a:cs typeface="Arial" panose="020B0604020202020204" pitchFamily="34" charset="0"/>
              </a:rPr>
              <a:t>39. _________________________</a:t>
            </a:r>
          </a:p>
          <a:p>
            <a:r>
              <a:rPr lang="en-US" sz="1600" dirty="0">
                <a:latin typeface="Arial" panose="020B0604020202020204" pitchFamily="34" charset="0"/>
                <a:cs typeface="Arial" panose="020B0604020202020204" pitchFamily="34" charset="0"/>
              </a:rPr>
              <a:t>40. _________________________</a:t>
            </a:r>
          </a:p>
          <a:p>
            <a:r>
              <a:rPr lang="en-US" sz="1600" dirty="0">
                <a:latin typeface="Arial" panose="020B0604020202020204" pitchFamily="34" charset="0"/>
                <a:cs typeface="Arial" panose="020B0604020202020204" pitchFamily="34" charset="0"/>
              </a:rPr>
              <a:t>41. _________________________</a:t>
            </a:r>
          </a:p>
          <a:p>
            <a:r>
              <a:rPr lang="en-US" sz="1600" dirty="0">
                <a:latin typeface="Arial" panose="020B0604020202020204" pitchFamily="34" charset="0"/>
                <a:cs typeface="Arial" panose="020B0604020202020204" pitchFamily="34" charset="0"/>
              </a:rPr>
              <a:t>42. _________________________</a:t>
            </a:r>
          </a:p>
          <a:p>
            <a:r>
              <a:rPr lang="en-US" sz="1600" dirty="0">
                <a:latin typeface="Arial" panose="020B0604020202020204" pitchFamily="34" charset="0"/>
                <a:cs typeface="Arial" panose="020B0604020202020204" pitchFamily="34" charset="0"/>
              </a:rPr>
              <a:t>43. _________________________</a:t>
            </a:r>
          </a:p>
          <a:p>
            <a:r>
              <a:rPr lang="en-US" sz="1600" dirty="0">
                <a:latin typeface="Arial" panose="020B0604020202020204" pitchFamily="34" charset="0"/>
                <a:cs typeface="Arial" panose="020B0604020202020204" pitchFamily="34" charset="0"/>
              </a:rPr>
              <a:t>44. _________________________</a:t>
            </a:r>
          </a:p>
          <a:p>
            <a:r>
              <a:rPr lang="en-US" sz="1600" dirty="0">
                <a:latin typeface="Arial" panose="020B0604020202020204" pitchFamily="34" charset="0"/>
                <a:cs typeface="Arial" panose="020B0604020202020204" pitchFamily="34" charset="0"/>
              </a:rPr>
              <a:t>45. _________________________</a:t>
            </a:r>
          </a:p>
          <a:p>
            <a:r>
              <a:rPr lang="en-US" sz="1600" dirty="0">
                <a:latin typeface="Arial" panose="020B0604020202020204" pitchFamily="34" charset="0"/>
                <a:cs typeface="Arial" panose="020B0604020202020204" pitchFamily="34" charset="0"/>
              </a:rPr>
              <a:t>46. _________________________</a:t>
            </a:r>
          </a:p>
          <a:p>
            <a:r>
              <a:rPr lang="en-US" sz="1600" dirty="0">
                <a:latin typeface="Arial" panose="020B0604020202020204" pitchFamily="34" charset="0"/>
                <a:cs typeface="Arial" panose="020B0604020202020204" pitchFamily="34" charset="0"/>
              </a:rPr>
              <a:t>47. _________________________</a:t>
            </a:r>
          </a:p>
          <a:p>
            <a:r>
              <a:rPr lang="en-US" sz="1600" dirty="0">
                <a:latin typeface="Arial" panose="020B0604020202020204" pitchFamily="34" charset="0"/>
                <a:cs typeface="Arial" panose="020B0604020202020204" pitchFamily="34" charset="0"/>
              </a:rPr>
              <a:t>48. _________________________</a:t>
            </a:r>
          </a:p>
          <a:p>
            <a:r>
              <a:rPr lang="en-US" sz="1600" dirty="0">
                <a:latin typeface="Arial" panose="020B0604020202020204" pitchFamily="34" charset="0"/>
                <a:cs typeface="Arial" panose="020B0604020202020204" pitchFamily="34" charset="0"/>
              </a:rPr>
              <a:t>49. _________________________</a:t>
            </a:r>
          </a:p>
          <a:p>
            <a:r>
              <a:rPr lang="en-US" sz="1600" dirty="0">
                <a:latin typeface="Arial" panose="020B0604020202020204" pitchFamily="34" charset="0"/>
                <a:cs typeface="Arial" panose="020B0604020202020204" pitchFamily="34" charset="0"/>
              </a:rPr>
              <a:t>50. _________________________</a:t>
            </a:r>
          </a:p>
          <a:p>
            <a:r>
              <a:rPr lang="en-US" sz="1600" dirty="0">
                <a:latin typeface="Arial" panose="020B0604020202020204" pitchFamily="34" charset="0"/>
                <a:cs typeface="Arial" panose="020B0604020202020204" pitchFamily="34" charset="0"/>
              </a:rPr>
              <a:t>51. _________________________</a:t>
            </a:r>
          </a:p>
          <a:p>
            <a:r>
              <a:rPr lang="en-US" sz="1600" dirty="0">
                <a:latin typeface="Arial" panose="020B0604020202020204" pitchFamily="34" charset="0"/>
                <a:cs typeface="Arial" panose="020B0604020202020204" pitchFamily="34" charset="0"/>
              </a:rPr>
              <a:t>52. _________________________</a:t>
            </a:r>
          </a:p>
          <a:p>
            <a:r>
              <a:rPr lang="en-US" sz="1600" dirty="0">
                <a:latin typeface="Arial" panose="020B0604020202020204" pitchFamily="34" charset="0"/>
                <a:cs typeface="Arial" panose="020B0604020202020204" pitchFamily="34" charset="0"/>
              </a:rPr>
              <a:t>53. _________________________</a:t>
            </a:r>
          </a:p>
          <a:p>
            <a:r>
              <a:rPr lang="en-US" sz="1600" dirty="0">
                <a:latin typeface="Arial" panose="020B0604020202020204" pitchFamily="34" charset="0"/>
                <a:cs typeface="Arial" panose="020B0604020202020204" pitchFamily="34" charset="0"/>
              </a:rPr>
              <a:t>54. _________________________</a:t>
            </a:r>
          </a:p>
          <a:p>
            <a:r>
              <a:rPr lang="en-US" sz="1600" dirty="0">
                <a:latin typeface="Arial" panose="020B0604020202020204" pitchFamily="34" charset="0"/>
                <a:cs typeface="Arial" panose="020B0604020202020204" pitchFamily="34" charset="0"/>
              </a:rPr>
              <a:t>55. _________________________</a:t>
            </a:r>
          </a:p>
          <a:p>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7499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369 Method</a:t>
            </a:r>
            <a:endParaRPr lang="en-US" sz="3200" dirty="0">
              <a:solidFill>
                <a:schemeClr val="bg1"/>
              </a:solidFill>
              <a:latin typeface="Aharoni" panose="02010803020104030203" pitchFamily="2" charset="-79"/>
              <a:cs typeface="Aharoni" panose="02010803020104030203" pitchFamily="2" charset="-79"/>
            </a:endParaRP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707886"/>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Write down your manifestation 3 times in the morning, 6 times in the afternoon, and 9 times in the evening.</a:t>
            </a:r>
            <a:endParaRPr lang="en-US" sz="20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89D35638-9BDD-45F4-A745-6BB5D4314846}"/>
              </a:ext>
            </a:extLst>
          </p:cNvPr>
          <p:cNvSpPr/>
          <p:nvPr/>
        </p:nvSpPr>
        <p:spPr>
          <a:xfrm>
            <a:off x="365760" y="2620523"/>
            <a:ext cx="7040880"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F147F20-50E7-4B97-92F3-3D65FA82B86B}"/>
              </a:ext>
            </a:extLst>
          </p:cNvPr>
          <p:cNvSpPr txBox="1"/>
          <p:nvPr/>
        </p:nvSpPr>
        <p:spPr>
          <a:xfrm>
            <a:off x="339634" y="2604744"/>
            <a:ext cx="2364756"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Manifestation:</a:t>
            </a:r>
          </a:p>
        </p:txBody>
      </p:sp>
      <p:sp>
        <p:nvSpPr>
          <p:cNvPr id="9" name="Rectangle 8">
            <a:extLst>
              <a:ext uri="{FF2B5EF4-FFF2-40B4-BE49-F238E27FC236}">
                <a16:creationId xmlns:a16="http://schemas.microsoft.com/office/drawing/2014/main" id="{F1902B69-40CD-4B19-84BE-FE54F29E6627}"/>
              </a:ext>
            </a:extLst>
          </p:cNvPr>
          <p:cNvSpPr/>
          <p:nvPr/>
        </p:nvSpPr>
        <p:spPr>
          <a:xfrm>
            <a:off x="339634" y="3900639"/>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10" name="Rectangle 9">
            <a:extLst>
              <a:ext uri="{FF2B5EF4-FFF2-40B4-BE49-F238E27FC236}">
                <a16:creationId xmlns:a16="http://schemas.microsoft.com/office/drawing/2014/main" id="{D07BF499-8C01-4148-929D-38887935CD09}"/>
              </a:ext>
            </a:extLst>
          </p:cNvPr>
          <p:cNvSpPr/>
          <p:nvPr/>
        </p:nvSpPr>
        <p:spPr>
          <a:xfrm>
            <a:off x="4160898" y="3900639"/>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11" name="Rectangle 10">
            <a:extLst>
              <a:ext uri="{FF2B5EF4-FFF2-40B4-BE49-F238E27FC236}">
                <a16:creationId xmlns:a16="http://schemas.microsoft.com/office/drawing/2014/main" id="{01B1B5DB-DFA6-438C-B3AA-F9C4E5636405}"/>
              </a:ext>
            </a:extLst>
          </p:cNvPr>
          <p:cNvSpPr/>
          <p:nvPr/>
        </p:nvSpPr>
        <p:spPr>
          <a:xfrm>
            <a:off x="339634" y="6292220"/>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8" name="TextBox 7">
            <a:extLst>
              <a:ext uri="{FF2B5EF4-FFF2-40B4-BE49-F238E27FC236}">
                <a16:creationId xmlns:a16="http://schemas.microsoft.com/office/drawing/2014/main" id="{06DCB55D-9975-455B-9E17-C9D08A2146D4}"/>
              </a:ext>
            </a:extLst>
          </p:cNvPr>
          <p:cNvSpPr txBox="1"/>
          <p:nvPr/>
        </p:nvSpPr>
        <p:spPr>
          <a:xfrm>
            <a:off x="339633" y="4689601"/>
            <a:ext cx="3410731" cy="923330"/>
          </a:xfrm>
          <a:prstGeom prst="rect">
            <a:avLst/>
          </a:prstGeom>
          <a:noFill/>
        </p:spPr>
        <p:txBody>
          <a:bodyPr wrap="square" rtlCol="0">
            <a:spAutoFit/>
          </a:bodyPr>
          <a:lstStyle/>
          <a:p>
            <a:pPr marL="342900" indent="-342900">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p:txBody>
      </p:sp>
      <p:sp>
        <p:nvSpPr>
          <p:cNvPr id="13" name="TextBox 12">
            <a:extLst>
              <a:ext uri="{FF2B5EF4-FFF2-40B4-BE49-F238E27FC236}">
                <a16:creationId xmlns:a16="http://schemas.microsoft.com/office/drawing/2014/main" id="{FCAD1006-BD3F-4BA9-8A06-F41FCCCE803B}"/>
              </a:ext>
            </a:extLst>
          </p:cNvPr>
          <p:cNvSpPr txBox="1"/>
          <p:nvPr/>
        </p:nvSpPr>
        <p:spPr>
          <a:xfrm>
            <a:off x="339632" y="7110942"/>
            <a:ext cx="3410731" cy="2031325"/>
          </a:xfrm>
          <a:prstGeom prst="rect">
            <a:avLst/>
          </a:prstGeom>
          <a:noFill/>
        </p:spPr>
        <p:txBody>
          <a:bodyPr wrap="square" rtlCol="0">
            <a:spAutoFit/>
          </a:bodyPr>
          <a:lstStyle/>
          <a:p>
            <a:pPr marL="342900" indent="-342900">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endParaRPr lang="en-US"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E441E8D7-48B4-4B49-BA6D-3827CFF4BF33}"/>
              </a:ext>
            </a:extLst>
          </p:cNvPr>
          <p:cNvSpPr txBox="1"/>
          <p:nvPr/>
        </p:nvSpPr>
        <p:spPr>
          <a:xfrm>
            <a:off x="4078403" y="4752285"/>
            <a:ext cx="3410731" cy="3139321"/>
          </a:xfrm>
          <a:prstGeom prst="rect">
            <a:avLst/>
          </a:prstGeom>
          <a:noFill/>
        </p:spPr>
        <p:txBody>
          <a:bodyPr wrap="square" rtlCol="0">
            <a:spAutoFit/>
          </a:bodyPr>
          <a:lstStyle/>
          <a:p>
            <a:pPr marL="342900" indent="-342900">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r>
              <a:rPr lang="en-US" dirty="0">
                <a:latin typeface="Arial" panose="020B0604020202020204" pitchFamily="34" charset="0"/>
                <a:cs typeface="Arial" panose="020B0604020202020204" pitchFamily="34" charset="0"/>
              </a:rPr>
              <a:t>______________________</a:t>
            </a:r>
          </a:p>
          <a:p>
            <a:pPr marL="342900" indent="-342900">
              <a:buFontTx/>
              <a:buAutoNum type="arabicPeriod"/>
            </a:pPr>
            <a:endParaRPr lang="en-US" dirty="0">
              <a:latin typeface="Arial" panose="020B0604020202020204" pitchFamily="34" charset="0"/>
              <a:cs typeface="Arial" panose="020B0604020202020204" pitchFamily="34" charset="0"/>
            </a:endParaRPr>
          </a:p>
          <a:p>
            <a:pPr marL="342900" indent="-342900">
              <a:buFontTx/>
              <a:buAutoNum type="arabicPeriod"/>
            </a:pPr>
            <a:endParaRPr lang="en-US"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4B168B36-4E48-4E79-B648-CD17B3EB2C3F}"/>
              </a:ext>
            </a:extLst>
          </p:cNvPr>
          <p:cNvSpPr txBox="1"/>
          <p:nvPr/>
        </p:nvSpPr>
        <p:spPr>
          <a:xfrm>
            <a:off x="895705" y="3933248"/>
            <a:ext cx="2133600"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Morning</a:t>
            </a:r>
          </a:p>
        </p:txBody>
      </p:sp>
      <p:sp>
        <p:nvSpPr>
          <p:cNvPr id="16" name="TextBox 15">
            <a:extLst>
              <a:ext uri="{FF2B5EF4-FFF2-40B4-BE49-F238E27FC236}">
                <a16:creationId xmlns:a16="http://schemas.microsoft.com/office/drawing/2014/main" id="{C9095F09-D72B-46DB-961F-9355F877E9B8}"/>
              </a:ext>
            </a:extLst>
          </p:cNvPr>
          <p:cNvSpPr txBox="1"/>
          <p:nvPr/>
        </p:nvSpPr>
        <p:spPr>
          <a:xfrm>
            <a:off x="895705" y="6321945"/>
            <a:ext cx="2133600"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Afternoon</a:t>
            </a:r>
          </a:p>
        </p:txBody>
      </p:sp>
      <p:sp>
        <p:nvSpPr>
          <p:cNvPr id="17" name="TextBox 16">
            <a:extLst>
              <a:ext uri="{FF2B5EF4-FFF2-40B4-BE49-F238E27FC236}">
                <a16:creationId xmlns:a16="http://schemas.microsoft.com/office/drawing/2014/main" id="{A9353E8F-C7F6-4FD3-BCFB-CA5B62F5FA5C}"/>
              </a:ext>
            </a:extLst>
          </p:cNvPr>
          <p:cNvSpPr txBox="1"/>
          <p:nvPr/>
        </p:nvSpPr>
        <p:spPr>
          <a:xfrm>
            <a:off x="4743095" y="3915501"/>
            <a:ext cx="2133600"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Evening</a:t>
            </a:r>
          </a:p>
        </p:txBody>
      </p:sp>
    </p:spTree>
    <p:extLst>
      <p:ext uri="{BB962C8B-B14F-4D97-AF65-F5344CB8AC3E}">
        <p14:creationId xmlns:p14="http://schemas.microsoft.com/office/powerpoint/2010/main" val="39047968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Mirror Work Method</a:t>
            </a:r>
            <a:endParaRPr lang="en-US" sz="3200" dirty="0">
              <a:solidFill>
                <a:schemeClr val="bg1"/>
              </a:solidFill>
              <a:latin typeface="Aharoni" panose="02010803020104030203" pitchFamily="2" charset="-79"/>
              <a:cs typeface="Aharoni" panose="02010803020104030203" pitchFamily="2" charset="-79"/>
            </a:endParaRP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1323439"/>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Mirror work is a powerful method of manifesting your desires. The main objective is to say affirmations out loud to your reflection in the mirror. Use any of the following affirmations or choose your own.</a:t>
            </a:r>
            <a:endParaRPr lang="en-US" sz="20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B59F61BC-1DB8-446A-9842-F0EB6482955C}"/>
              </a:ext>
            </a:extLst>
          </p:cNvPr>
          <p:cNvSpPr txBox="1"/>
          <p:nvPr/>
        </p:nvSpPr>
        <p:spPr>
          <a:xfrm>
            <a:off x="1606826" y="3404963"/>
            <a:ext cx="4558748" cy="400110"/>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Write Down Your Affirmations:</a:t>
            </a:r>
          </a:p>
        </p:txBody>
      </p:sp>
      <p:sp>
        <p:nvSpPr>
          <p:cNvPr id="18" name="TextBox 17">
            <a:extLst>
              <a:ext uri="{FF2B5EF4-FFF2-40B4-BE49-F238E27FC236}">
                <a16:creationId xmlns:a16="http://schemas.microsoft.com/office/drawing/2014/main" id="{490EA8EF-7E15-491B-B1F9-B1F3B7F08CC9}"/>
              </a:ext>
            </a:extLst>
          </p:cNvPr>
          <p:cNvSpPr txBox="1"/>
          <p:nvPr/>
        </p:nvSpPr>
        <p:spPr>
          <a:xfrm>
            <a:off x="404949" y="9357844"/>
            <a:ext cx="7001692" cy="646331"/>
          </a:xfrm>
          <a:prstGeom prst="rect">
            <a:avLst/>
          </a:prstGeom>
          <a:noFill/>
        </p:spPr>
        <p:txBody>
          <a:bodyPr wrap="square" rtlCol="0">
            <a:spAutoFit/>
          </a:bodyPr>
          <a:lstStyle/>
          <a:p>
            <a:pPr algn="ctr"/>
            <a:r>
              <a:rPr lang="en-US" b="1" i="0" u="none" strike="noStrike" dirty="0">
                <a:solidFill>
                  <a:srgbClr val="000000"/>
                </a:solidFill>
                <a:effectLst/>
                <a:latin typeface="Aharoni" panose="02010803020104030203" pitchFamily="2" charset="-79"/>
                <a:cs typeface="Aharoni" panose="02010803020104030203" pitchFamily="2" charset="-79"/>
              </a:rPr>
              <a:t>Tip:</a:t>
            </a:r>
            <a:r>
              <a:rPr lang="en-US" b="0" i="0" u="none" strike="noStrike" dirty="0">
                <a:solidFill>
                  <a:srgbClr val="000000"/>
                </a:solidFill>
                <a:effectLst/>
                <a:latin typeface="Aharoni" panose="02010803020104030203" pitchFamily="2" charset="-79"/>
                <a:cs typeface="Aharoni" panose="02010803020104030203" pitchFamily="2" charset="-79"/>
              </a:rPr>
              <a:t> Bring images with you to look at and visualize while you do mirror work.</a:t>
            </a:r>
            <a:endParaRPr lang="en-US" dirty="0">
              <a:latin typeface="Aharoni" panose="02010803020104030203" pitchFamily="2" charset="-79"/>
              <a:cs typeface="Aharoni" panose="02010803020104030203" pitchFamily="2" charset="-79"/>
            </a:endParaRPr>
          </a:p>
        </p:txBody>
      </p:sp>
      <p:sp>
        <p:nvSpPr>
          <p:cNvPr id="19" name="Rectangle 18">
            <a:extLst>
              <a:ext uri="{FF2B5EF4-FFF2-40B4-BE49-F238E27FC236}">
                <a16:creationId xmlns:a16="http://schemas.microsoft.com/office/drawing/2014/main" id="{E204118A-F5B0-4D84-A75F-77701CE70EA6}"/>
              </a:ext>
            </a:extLst>
          </p:cNvPr>
          <p:cNvSpPr/>
          <p:nvPr/>
        </p:nvSpPr>
        <p:spPr>
          <a:xfrm>
            <a:off x="404947" y="4162261"/>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3" name="Rectangle 22">
            <a:extLst>
              <a:ext uri="{FF2B5EF4-FFF2-40B4-BE49-F238E27FC236}">
                <a16:creationId xmlns:a16="http://schemas.microsoft.com/office/drawing/2014/main" id="{0786BE97-C5C0-4C3D-871F-EBEC89EEEF83}"/>
              </a:ext>
            </a:extLst>
          </p:cNvPr>
          <p:cNvSpPr/>
          <p:nvPr/>
        </p:nvSpPr>
        <p:spPr>
          <a:xfrm>
            <a:off x="404946" y="5029200"/>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4" name="Rectangle 23">
            <a:extLst>
              <a:ext uri="{FF2B5EF4-FFF2-40B4-BE49-F238E27FC236}">
                <a16:creationId xmlns:a16="http://schemas.microsoft.com/office/drawing/2014/main" id="{72D887E2-DDED-40D7-AA8C-6D42023A4046}"/>
              </a:ext>
            </a:extLst>
          </p:cNvPr>
          <p:cNvSpPr/>
          <p:nvPr/>
        </p:nvSpPr>
        <p:spPr>
          <a:xfrm>
            <a:off x="418011" y="5896139"/>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5" name="Rectangle 24">
            <a:extLst>
              <a:ext uri="{FF2B5EF4-FFF2-40B4-BE49-F238E27FC236}">
                <a16:creationId xmlns:a16="http://schemas.microsoft.com/office/drawing/2014/main" id="{2957D936-FB36-4E0D-BF75-935F14E9150A}"/>
              </a:ext>
            </a:extLst>
          </p:cNvPr>
          <p:cNvSpPr/>
          <p:nvPr/>
        </p:nvSpPr>
        <p:spPr>
          <a:xfrm>
            <a:off x="404945" y="6763612"/>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6" name="Rectangle 25">
            <a:extLst>
              <a:ext uri="{FF2B5EF4-FFF2-40B4-BE49-F238E27FC236}">
                <a16:creationId xmlns:a16="http://schemas.microsoft.com/office/drawing/2014/main" id="{720A9F8E-47E7-4B84-82E7-B4ECEF105450}"/>
              </a:ext>
            </a:extLst>
          </p:cNvPr>
          <p:cNvSpPr/>
          <p:nvPr/>
        </p:nvSpPr>
        <p:spPr>
          <a:xfrm>
            <a:off x="404944" y="7630017"/>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7" name="Rectangle 26">
            <a:extLst>
              <a:ext uri="{FF2B5EF4-FFF2-40B4-BE49-F238E27FC236}">
                <a16:creationId xmlns:a16="http://schemas.microsoft.com/office/drawing/2014/main" id="{68A79071-D432-4E9D-8872-877AB90623FC}"/>
              </a:ext>
            </a:extLst>
          </p:cNvPr>
          <p:cNvSpPr/>
          <p:nvPr/>
        </p:nvSpPr>
        <p:spPr>
          <a:xfrm>
            <a:off x="418011" y="8486930"/>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Tree>
    <p:extLst>
      <p:ext uri="{BB962C8B-B14F-4D97-AF65-F5344CB8AC3E}">
        <p14:creationId xmlns:p14="http://schemas.microsoft.com/office/powerpoint/2010/main" val="38732908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Daily Gratitude List</a:t>
            </a:r>
            <a:endParaRPr lang="en-US" sz="3200" dirty="0">
              <a:solidFill>
                <a:schemeClr val="bg1"/>
              </a:solidFill>
              <a:latin typeface="Aharoni" panose="02010803020104030203" pitchFamily="2" charset="-79"/>
              <a:cs typeface="Aharoni" panose="02010803020104030203" pitchFamily="2" charset="-79"/>
            </a:endParaRP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400110"/>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Write down a list of what you are grateful for every day.</a:t>
            </a:r>
            <a:endParaRPr lang="en-US" sz="2000" dirty="0">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E204118A-F5B0-4D84-A75F-77701CE70EA6}"/>
              </a:ext>
            </a:extLst>
          </p:cNvPr>
          <p:cNvSpPr/>
          <p:nvPr/>
        </p:nvSpPr>
        <p:spPr>
          <a:xfrm>
            <a:off x="404943" y="2499752"/>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3" name="Rectangle 22">
            <a:extLst>
              <a:ext uri="{FF2B5EF4-FFF2-40B4-BE49-F238E27FC236}">
                <a16:creationId xmlns:a16="http://schemas.microsoft.com/office/drawing/2014/main" id="{0786BE97-C5C0-4C3D-871F-EBEC89EEEF83}"/>
              </a:ext>
            </a:extLst>
          </p:cNvPr>
          <p:cNvSpPr/>
          <p:nvPr/>
        </p:nvSpPr>
        <p:spPr>
          <a:xfrm>
            <a:off x="404943" y="3597539"/>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4" name="Rectangle 23">
            <a:extLst>
              <a:ext uri="{FF2B5EF4-FFF2-40B4-BE49-F238E27FC236}">
                <a16:creationId xmlns:a16="http://schemas.microsoft.com/office/drawing/2014/main" id="{72D887E2-DDED-40D7-AA8C-6D42023A4046}"/>
              </a:ext>
            </a:extLst>
          </p:cNvPr>
          <p:cNvSpPr/>
          <p:nvPr/>
        </p:nvSpPr>
        <p:spPr>
          <a:xfrm>
            <a:off x="404942" y="4695326"/>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5" name="Rectangle 24">
            <a:extLst>
              <a:ext uri="{FF2B5EF4-FFF2-40B4-BE49-F238E27FC236}">
                <a16:creationId xmlns:a16="http://schemas.microsoft.com/office/drawing/2014/main" id="{2957D936-FB36-4E0D-BF75-935F14E9150A}"/>
              </a:ext>
            </a:extLst>
          </p:cNvPr>
          <p:cNvSpPr/>
          <p:nvPr/>
        </p:nvSpPr>
        <p:spPr>
          <a:xfrm>
            <a:off x="404941" y="5797340"/>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6" name="Rectangle 25">
            <a:extLst>
              <a:ext uri="{FF2B5EF4-FFF2-40B4-BE49-F238E27FC236}">
                <a16:creationId xmlns:a16="http://schemas.microsoft.com/office/drawing/2014/main" id="{720A9F8E-47E7-4B84-82E7-B4ECEF105450}"/>
              </a:ext>
            </a:extLst>
          </p:cNvPr>
          <p:cNvSpPr/>
          <p:nvPr/>
        </p:nvSpPr>
        <p:spPr>
          <a:xfrm>
            <a:off x="404941" y="6900506"/>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7" name="Rectangle 26">
            <a:extLst>
              <a:ext uri="{FF2B5EF4-FFF2-40B4-BE49-F238E27FC236}">
                <a16:creationId xmlns:a16="http://schemas.microsoft.com/office/drawing/2014/main" id="{68A79071-D432-4E9D-8872-877AB90623FC}"/>
              </a:ext>
            </a:extLst>
          </p:cNvPr>
          <p:cNvSpPr/>
          <p:nvPr/>
        </p:nvSpPr>
        <p:spPr>
          <a:xfrm>
            <a:off x="404940" y="7997141"/>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13" name="Rectangle 12">
            <a:extLst>
              <a:ext uri="{FF2B5EF4-FFF2-40B4-BE49-F238E27FC236}">
                <a16:creationId xmlns:a16="http://schemas.microsoft.com/office/drawing/2014/main" id="{87DFD774-7F20-4135-B437-625568893EFF}"/>
              </a:ext>
            </a:extLst>
          </p:cNvPr>
          <p:cNvSpPr/>
          <p:nvPr/>
        </p:nvSpPr>
        <p:spPr>
          <a:xfrm>
            <a:off x="404939" y="9090701"/>
            <a:ext cx="6936377" cy="64633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Tree>
    <p:extLst>
      <p:ext uri="{BB962C8B-B14F-4D97-AF65-F5344CB8AC3E}">
        <p14:creationId xmlns:p14="http://schemas.microsoft.com/office/powerpoint/2010/main" val="29420989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Daily Gratitude Blocks</a:t>
            </a:r>
            <a:endParaRPr lang="en-US" sz="3200" dirty="0">
              <a:solidFill>
                <a:schemeClr val="bg1"/>
              </a:solidFill>
              <a:latin typeface="Aharoni" panose="02010803020104030203" pitchFamily="2" charset="-79"/>
              <a:cs typeface="Aharoni" panose="02010803020104030203" pitchFamily="2" charset="-79"/>
            </a:endParaRP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400110"/>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Write down what you are grateful for in each block.</a:t>
            </a:r>
            <a:endParaRPr lang="en-US" sz="2000" dirty="0">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217EAE46-78AD-429D-8058-61FC25561D28}"/>
              </a:ext>
            </a:extLst>
          </p:cNvPr>
          <p:cNvSpPr/>
          <p:nvPr/>
        </p:nvSpPr>
        <p:spPr>
          <a:xfrm>
            <a:off x="404949" y="2827213"/>
            <a:ext cx="1596129" cy="13604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8F78C0A-C5BA-47F4-80B3-3F6DA499540F}"/>
              </a:ext>
            </a:extLst>
          </p:cNvPr>
          <p:cNvSpPr/>
          <p:nvPr/>
        </p:nvSpPr>
        <p:spPr>
          <a:xfrm>
            <a:off x="5810511" y="2827213"/>
            <a:ext cx="1596129" cy="13604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9D06A8A-419E-459E-A006-1B18A1C4C0DE}"/>
              </a:ext>
            </a:extLst>
          </p:cNvPr>
          <p:cNvSpPr/>
          <p:nvPr/>
        </p:nvSpPr>
        <p:spPr>
          <a:xfrm>
            <a:off x="4008657" y="2827213"/>
            <a:ext cx="1596129" cy="1360474"/>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9AAB765-092C-4FD9-B861-1CAA2144E5CB}"/>
              </a:ext>
            </a:extLst>
          </p:cNvPr>
          <p:cNvSpPr/>
          <p:nvPr/>
        </p:nvSpPr>
        <p:spPr>
          <a:xfrm>
            <a:off x="2206803" y="2827213"/>
            <a:ext cx="1596129" cy="136047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DE53962-DBCC-4305-8D1A-0792D49B8C6E}"/>
              </a:ext>
            </a:extLst>
          </p:cNvPr>
          <p:cNvSpPr/>
          <p:nvPr/>
        </p:nvSpPr>
        <p:spPr>
          <a:xfrm>
            <a:off x="404949" y="8174465"/>
            <a:ext cx="1596129" cy="13604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7407754-134F-4188-8F89-CD43F56CF110}"/>
              </a:ext>
            </a:extLst>
          </p:cNvPr>
          <p:cNvSpPr/>
          <p:nvPr/>
        </p:nvSpPr>
        <p:spPr>
          <a:xfrm>
            <a:off x="5810511" y="8174465"/>
            <a:ext cx="1596129" cy="13604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3E41B55-E6D2-406F-BFF5-83F2B6FAB2EC}"/>
              </a:ext>
            </a:extLst>
          </p:cNvPr>
          <p:cNvSpPr/>
          <p:nvPr/>
        </p:nvSpPr>
        <p:spPr>
          <a:xfrm>
            <a:off x="4008657" y="8174465"/>
            <a:ext cx="1596129" cy="1360474"/>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B48D002-1BB4-4D03-B16E-5EC2E8EB233C}"/>
              </a:ext>
            </a:extLst>
          </p:cNvPr>
          <p:cNvSpPr/>
          <p:nvPr/>
        </p:nvSpPr>
        <p:spPr>
          <a:xfrm>
            <a:off x="2206803" y="8174465"/>
            <a:ext cx="1596129" cy="136047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B6B93E0D-5FD9-4C70-820C-DC9E1A548444}"/>
              </a:ext>
            </a:extLst>
          </p:cNvPr>
          <p:cNvSpPr/>
          <p:nvPr/>
        </p:nvSpPr>
        <p:spPr>
          <a:xfrm>
            <a:off x="404948" y="4674599"/>
            <a:ext cx="1596129" cy="136047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8DAA7B1-4972-45D2-8923-92C75CB9D286}"/>
              </a:ext>
            </a:extLst>
          </p:cNvPr>
          <p:cNvSpPr/>
          <p:nvPr/>
        </p:nvSpPr>
        <p:spPr>
          <a:xfrm>
            <a:off x="5810510" y="4674599"/>
            <a:ext cx="1596129" cy="136047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5221AC6B-8613-4539-8230-4C5B8039B253}"/>
              </a:ext>
            </a:extLst>
          </p:cNvPr>
          <p:cNvSpPr/>
          <p:nvPr/>
        </p:nvSpPr>
        <p:spPr>
          <a:xfrm>
            <a:off x="4008656" y="4674599"/>
            <a:ext cx="1596129" cy="13604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EC9B33-E9DC-4D4B-9373-D688160E9B7C}"/>
              </a:ext>
            </a:extLst>
          </p:cNvPr>
          <p:cNvSpPr/>
          <p:nvPr/>
        </p:nvSpPr>
        <p:spPr>
          <a:xfrm>
            <a:off x="2206802" y="4674599"/>
            <a:ext cx="1596129" cy="1360474"/>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AE69D249-268E-4D67-88B5-4ADD6FCA2710}"/>
              </a:ext>
            </a:extLst>
          </p:cNvPr>
          <p:cNvSpPr/>
          <p:nvPr/>
        </p:nvSpPr>
        <p:spPr>
          <a:xfrm>
            <a:off x="404948" y="6424532"/>
            <a:ext cx="1596129" cy="1360474"/>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7E59E51-8A09-4486-AD99-1DF87B5F5F1D}"/>
              </a:ext>
            </a:extLst>
          </p:cNvPr>
          <p:cNvSpPr/>
          <p:nvPr/>
        </p:nvSpPr>
        <p:spPr>
          <a:xfrm>
            <a:off x="5810510" y="6424532"/>
            <a:ext cx="1596129" cy="1360474"/>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1C61647F-F2B5-46E9-8DF7-FA4DFC146228}"/>
              </a:ext>
            </a:extLst>
          </p:cNvPr>
          <p:cNvSpPr/>
          <p:nvPr/>
        </p:nvSpPr>
        <p:spPr>
          <a:xfrm>
            <a:off x="4008656" y="6424532"/>
            <a:ext cx="1596129" cy="136047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EB752C81-BC18-4B33-9CA6-8ADE2406F32A}"/>
              </a:ext>
            </a:extLst>
          </p:cNvPr>
          <p:cNvSpPr/>
          <p:nvPr/>
        </p:nvSpPr>
        <p:spPr>
          <a:xfrm>
            <a:off x="2206802" y="6424532"/>
            <a:ext cx="1596129" cy="136047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4653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Weekly Gratitude</a:t>
            </a:r>
            <a:endParaRPr lang="en-US" sz="3200" dirty="0">
              <a:solidFill>
                <a:schemeClr val="bg1"/>
              </a:solidFill>
              <a:latin typeface="Aharoni" panose="02010803020104030203" pitchFamily="2" charset="-79"/>
              <a:cs typeface="Aharoni" panose="02010803020104030203" pitchFamily="2" charset="-79"/>
            </a:endParaRP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400110"/>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Write down 3 things to be grateful for each day.</a:t>
            </a:r>
            <a:endParaRPr lang="en-US" sz="2000" dirty="0">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9F0C413C-82FF-43BC-BF62-9E897424C873}"/>
              </a:ext>
            </a:extLst>
          </p:cNvPr>
          <p:cNvSpPr/>
          <p:nvPr/>
        </p:nvSpPr>
        <p:spPr>
          <a:xfrm>
            <a:off x="4160899" y="2687630"/>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4" name="Rectangle 23">
            <a:extLst>
              <a:ext uri="{FF2B5EF4-FFF2-40B4-BE49-F238E27FC236}">
                <a16:creationId xmlns:a16="http://schemas.microsoft.com/office/drawing/2014/main" id="{8FD2F3F3-2333-419C-BE20-E58C73ABA61A}"/>
              </a:ext>
            </a:extLst>
          </p:cNvPr>
          <p:cNvSpPr/>
          <p:nvPr/>
        </p:nvSpPr>
        <p:spPr>
          <a:xfrm>
            <a:off x="365760" y="2687629"/>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5" name="Rectangle 24">
            <a:extLst>
              <a:ext uri="{FF2B5EF4-FFF2-40B4-BE49-F238E27FC236}">
                <a16:creationId xmlns:a16="http://schemas.microsoft.com/office/drawing/2014/main" id="{9CEC728B-4FC2-4545-A36F-3862B9442590}"/>
              </a:ext>
            </a:extLst>
          </p:cNvPr>
          <p:cNvSpPr/>
          <p:nvPr/>
        </p:nvSpPr>
        <p:spPr>
          <a:xfrm>
            <a:off x="339634" y="5139092"/>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6" name="Rectangle 25">
            <a:extLst>
              <a:ext uri="{FF2B5EF4-FFF2-40B4-BE49-F238E27FC236}">
                <a16:creationId xmlns:a16="http://schemas.microsoft.com/office/drawing/2014/main" id="{F90DF2A7-2973-47E9-AA3D-DF35357743B6}"/>
              </a:ext>
            </a:extLst>
          </p:cNvPr>
          <p:cNvSpPr/>
          <p:nvPr/>
        </p:nvSpPr>
        <p:spPr>
          <a:xfrm>
            <a:off x="4160899" y="5139092"/>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27" name="Rectangle 26">
            <a:extLst>
              <a:ext uri="{FF2B5EF4-FFF2-40B4-BE49-F238E27FC236}">
                <a16:creationId xmlns:a16="http://schemas.microsoft.com/office/drawing/2014/main" id="{45558F5D-6882-4BE7-B55F-57775BC5E539}"/>
              </a:ext>
            </a:extLst>
          </p:cNvPr>
          <p:cNvSpPr/>
          <p:nvPr/>
        </p:nvSpPr>
        <p:spPr>
          <a:xfrm>
            <a:off x="339634" y="7590555"/>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39" name="Rectangle 38">
            <a:extLst>
              <a:ext uri="{FF2B5EF4-FFF2-40B4-BE49-F238E27FC236}">
                <a16:creationId xmlns:a16="http://schemas.microsoft.com/office/drawing/2014/main" id="{11AF9EBC-3696-46BA-A542-46DD6B62BAFC}"/>
              </a:ext>
            </a:extLst>
          </p:cNvPr>
          <p:cNvSpPr/>
          <p:nvPr/>
        </p:nvSpPr>
        <p:spPr>
          <a:xfrm>
            <a:off x="4145885" y="7590555"/>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cxnSp>
        <p:nvCxnSpPr>
          <p:cNvPr id="40" name="Straight Connector 39">
            <a:extLst>
              <a:ext uri="{FF2B5EF4-FFF2-40B4-BE49-F238E27FC236}">
                <a16:creationId xmlns:a16="http://schemas.microsoft.com/office/drawing/2014/main" id="{35E3BFED-A291-4F3C-A291-7E9023BA82AD}"/>
              </a:ext>
            </a:extLst>
          </p:cNvPr>
          <p:cNvCxnSpPr/>
          <p:nvPr/>
        </p:nvCxnSpPr>
        <p:spPr>
          <a:xfrm>
            <a:off x="365760" y="3574112"/>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10FB1A59-CA88-4799-9668-5A4442FCD7F6}"/>
              </a:ext>
            </a:extLst>
          </p:cNvPr>
          <p:cNvCxnSpPr/>
          <p:nvPr/>
        </p:nvCxnSpPr>
        <p:spPr>
          <a:xfrm>
            <a:off x="352697" y="4026958"/>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71B15BDC-418E-4A97-8DA7-8F277C2CDCF3}"/>
              </a:ext>
            </a:extLst>
          </p:cNvPr>
          <p:cNvCxnSpPr/>
          <p:nvPr/>
        </p:nvCxnSpPr>
        <p:spPr>
          <a:xfrm>
            <a:off x="352697" y="4510283"/>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1F22E034-FCB6-4947-B0BC-E6AFD1171167}"/>
              </a:ext>
            </a:extLst>
          </p:cNvPr>
          <p:cNvCxnSpPr/>
          <p:nvPr/>
        </p:nvCxnSpPr>
        <p:spPr>
          <a:xfrm>
            <a:off x="4158948" y="3574112"/>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B69A52CD-315F-4C76-85F2-1E341DA6D014}"/>
              </a:ext>
            </a:extLst>
          </p:cNvPr>
          <p:cNvCxnSpPr/>
          <p:nvPr/>
        </p:nvCxnSpPr>
        <p:spPr>
          <a:xfrm>
            <a:off x="4145885" y="4026958"/>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36F77C3B-B1E8-42DB-A478-BA8CEF983AB6}"/>
              </a:ext>
            </a:extLst>
          </p:cNvPr>
          <p:cNvCxnSpPr/>
          <p:nvPr/>
        </p:nvCxnSpPr>
        <p:spPr>
          <a:xfrm>
            <a:off x="4145885" y="4510283"/>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049B4AF0-915E-4960-8215-15B9EF8C5E0D}"/>
              </a:ext>
            </a:extLst>
          </p:cNvPr>
          <p:cNvCxnSpPr/>
          <p:nvPr/>
        </p:nvCxnSpPr>
        <p:spPr>
          <a:xfrm>
            <a:off x="4172011" y="6051701"/>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489198AD-D7C4-4471-95D4-C4DEF42197A8}"/>
              </a:ext>
            </a:extLst>
          </p:cNvPr>
          <p:cNvCxnSpPr/>
          <p:nvPr/>
        </p:nvCxnSpPr>
        <p:spPr>
          <a:xfrm>
            <a:off x="4158948" y="6504547"/>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E4FFAD46-18D1-4ECE-9C50-481E10D4EF5D}"/>
              </a:ext>
            </a:extLst>
          </p:cNvPr>
          <p:cNvCxnSpPr/>
          <p:nvPr/>
        </p:nvCxnSpPr>
        <p:spPr>
          <a:xfrm>
            <a:off x="4158948" y="6987872"/>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4B0DFD24-D411-4178-9518-9CC313C1E036}"/>
              </a:ext>
            </a:extLst>
          </p:cNvPr>
          <p:cNvCxnSpPr/>
          <p:nvPr/>
        </p:nvCxnSpPr>
        <p:spPr>
          <a:xfrm>
            <a:off x="352697" y="6051701"/>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8FF2C82F-1A27-448B-9626-CC322221CDC5}"/>
              </a:ext>
            </a:extLst>
          </p:cNvPr>
          <p:cNvCxnSpPr/>
          <p:nvPr/>
        </p:nvCxnSpPr>
        <p:spPr>
          <a:xfrm>
            <a:off x="339634" y="6504547"/>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15DCB7A0-B18B-4B54-A8A5-F7093D3F08D0}"/>
              </a:ext>
            </a:extLst>
          </p:cNvPr>
          <p:cNvCxnSpPr/>
          <p:nvPr/>
        </p:nvCxnSpPr>
        <p:spPr>
          <a:xfrm>
            <a:off x="339634" y="6987872"/>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19424F34-43EE-43FC-B092-B5E5C584612D}"/>
              </a:ext>
            </a:extLst>
          </p:cNvPr>
          <p:cNvCxnSpPr/>
          <p:nvPr/>
        </p:nvCxnSpPr>
        <p:spPr>
          <a:xfrm>
            <a:off x="352697" y="8481392"/>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3F89FD01-7A45-4A15-B07D-D6E2972F9045}"/>
              </a:ext>
            </a:extLst>
          </p:cNvPr>
          <p:cNvCxnSpPr/>
          <p:nvPr/>
        </p:nvCxnSpPr>
        <p:spPr>
          <a:xfrm>
            <a:off x="339634" y="8934238"/>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F8A6537A-DFF3-4025-B638-34E58212DBD3}"/>
              </a:ext>
            </a:extLst>
          </p:cNvPr>
          <p:cNvCxnSpPr/>
          <p:nvPr/>
        </p:nvCxnSpPr>
        <p:spPr>
          <a:xfrm>
            <a:off x="339634" y="9417563"/>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a:extLst>
              <a:ext uri="{FF2B5EF4-FFF2-40B4-BE49-F238E27FC236}">
                <a16:creationId xmlns:a16="http://schemas.microsoft.com/office/drawing/2014/main" id="{E013F3E4-E36F-427C-A8DB-4F4A6150D77E}"/>
              </a:ext>
            </a:extLst>
          </p:cNvPr>
          <p:cNvCxnSpPr/>
          <p:nvPr/>
        </p:nvCxnSpPr>
        <p:spPr>
          <a:xfrm>
            <a:off x="4158948" y="8481392"/>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11AD68D2-EB62-467E-AEAF-6CB3C7627573}"/>
              </a:ext>
            </a:extLst>
          </p:cNvPr>
          <p:cNvCxnSpPr/>
          <p:nvPr/>
        </p:nvCxnSpPr>
        <p:spPr>
          <a:xfrm>
            <a:off x="4145885" y="8934238"/>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191325F0-B62E-430A-BBDD-65E764D515C6}"/>
              </a:ext>
            </a:extLst>
          </p:cNvPr>
          <p:cNvCxnSpPr/>
          <p:nvPr/>
        </p:nvCxnSpPr>
        <p:spPr>
          <a:xfrm>
            <a:off x="4145885" y="9417563"/>
            <a:ext cx="3219616" cy="0"/>
          </a:xfrm>
          <a:prstGeom prst="line">
            <a:avLst/>
          </a:prstGeom>
        </p:spPr>
        <p:style>
          <a:lnRef idx="1">
            <a:schemeClr val="dk1"/>
          </a:lnRef>
          <a:fillRef idx="0">
            <a:schemeClr val="dk1"/>
          </a:fillRef>
          <a:effectRef idx="0">
            <a:schemeClr val="dk1"/>
          </a:effectRef>
          <a:fontRef idx="minor">
            <a:schemeClr val="tx1"/>
          </a:fontRef>
        </p:style>
      </p:cxnSp>
      <p:sp>
        <p:nvSpPr>
          <p:cNvPr id="58" name="TextBox 57">
            <a:extLst>
              <a:ext uri="{FF2B5EF4-FFF2-40B4-BE49-F238E27FC236}">
                <a16:creationId xmlns:a16="http://schemas.microsoft.com/office/drawing/2014/main" id="{ADA654AB-3DB9-47AE-8944-F723E850620B}"/>
              </a:ext>
            </a:extLst>
          </p:cNvPr>
          <p:cNvSpPr txBox="1"/>
          <p:nvPr/>
        </p:nvSpPr>
        <p:spPr>
          <a:xfrm>
            <a:off x="1093825" y="2712944"/>
            <a:ext cx="1789611"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Monday</a:t>
            </a:r>
          </a:p>
        </p:txBody>
      </p:sp>
      <p:sp>
        <p:nvSpPr>
          <p:cNvPr id="59" name="TextBox 58">
            <a:extLst>
              <a:ext uri="{FF2B5EF4-FFF2-40B4-BE49-F238E27FC236}">
                <a16:creationId xmlns:a16="http://schemas.microsoft.com/office/drawing/2014/main" id="{918D752C-915D-4DA4-B56D-343E0B88E5EA}"/>
              </a:ext>
            </a:extLst>
          </p:cNvPr>
          <p:cNvSpPr txBox="1"/>
          <p:nvPr/>
        </p:nvSpPr>
        <p:spPr>
          <a:xfrm>
            <a:off x="4888965" y="2730824"/>
            <a:ext cx="1789611"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Tuesday</a:t>
            </a:r>
          </a:p>
        </p:txBody>
      </p:sp>
      <p:sp>
        <p:nvSpPr>
          <p:cNvPr id="60" name="TextBox 59">
            <a:extLst>
              <a:ext uri="{FF2B5EF4-FFF2-40B4-BE49-F238E27FC236}">
                <a16:creationId xmlns:a16="http://schemas.microsoft.com/office/drawing/2014/main" id="{EF970AAB-063C-47BF-B141-418B93981D85}"/>
              </a:ext>
            </a:extLst>
          </p:cNvPr>
          <p:cNvSpPr txBox="1"/>
          <p:nvPr/>
        </p:nvSpPr>
        <p:spPr>
          <a:xfrm>
            <a:off x="954936" y="5163889"/>
            <a:ext cx="2067387"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Wednesday</a:t>
            </a:r>
          </a:p>
        </p:txBody>
      </p:sp>
      <p:sp>
        <p:nvSpPr>
          <p:cNvPr id="61" name="TextBox 60">
            <a:extLst>
              <a:ext uri="{FF2B5EF4-FFF2-40B4-BE49-F238E27FC236}">
                <a16:creationId xmlns:a16="http://schemas.microsoft.com/office/drawing/2014/main" id="{EE86A854-13E7-4D2A-A0EA-4ECA493F5A5D}"/>
              </a:ext>
            </a:extLst>
          </p:cNvPr>
          <p:cNvSpPr txBox="1"/>
          <p:nvPr/>
        </p:nvSpPr>
        <p:spPr>
          <a:xfrm>
            <a:off x="4860887" y="5165626"/>
            <a:ext cx="1789611"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Thursday</a:t>
            </a:r>
          </a:p>
        </p:txBody>
      </p:sp>
      <p:sp>
        <p:nvSpPr>
          <p:cNvPr id="62" name="TextBox 61">
            <a:extLst>
              <a:ext uri="{FF2B5EF4-FFF2-40B4-BE49-F238E27FC236}">
                <a16:creationId xmlns:a16="http://schemas.microsoft.com/office/drawing/2014/main" id="{61959286-25BB-412B-A498-F3C5BAB9E597}"/>
              </a:ext>
            </a:extLst>
          </p:cNvPr>
          <p:cNvSpPr txBox="1"/>
          <p:nvPr/>
        </p:nvSpPr>
        <p:spPr>
          <a:xfrm>
            <a:off x="1054636" y="7605417"/>
            <a:ext cx="1789611"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Friday</a:t>
            </a:r>
          </a:p>
        </p:txBody>
      </p:sp>
      <p:sp>
        <p:nvSpPr>
          <p:cNvPr id="63" name="TextBox 62">
            <a:extLst>
              <a:ext uri="{FF2B5EF4-FFF2-40B4-BE49-F238E27FC236}">
                <a16:creationId xmlns:a16="http://schemas.microsoft.com/office/drawing/2014/main" id="{184616DF-AC50-4FFE-B8C8-397899F44DE5}"/>
              </a:ext>
            </a:extLst>
          </p:cNvPr>
          <p:cNvSpPr txBox="1"/>
          <p:nvPr/>
        </p:nvSpPr>
        <p:spPr>
          <a:xfrm>
            <a:off x="4860886" y="7620280"/>
            <a:ext cx="1789611"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Weekend</a:t>
            </a:r>
          </a:p>
        </p:txBody>
      </p:sp>
    </p:spTree>
    <p:extLst>
      <p:ext uri="{BB962C8B-B14F-4D97-AF65-F5344CB8AC3E}">
        <p14:creationId xmlns:p14="http://schemas.microsoft.com/office/powerpoint/2010/main" val="631219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6CE187A-26E2-47E8-A29D-CD85FB963188}"/>
              </a:ext>
            </a:extLst>
          </p:cNvPr>
          <p:cNvCxnSpPr/>
          <p:nvPr/>
        </p:nvCxnSpPr>
        <p:spPr>
          <a:xfrm>
            <a:off x="-3490857" y="4358640"/>
            <a:ext cx="1005840" cy="1005840"/>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653143" y="522514"/>
            <a:ext cx="6583680"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Introduction to Manifesting</a:t>
            </a:r>
          </a:p>
        </p:txBody>
      </p:sp>
      <p:sp>
        <p:nvSpPr>
          <p:cNvPr id="6" name="Rectangle 5">
            <a:extLst>
              <a:ext uri="{FF2B5EF4-FFF2-40B4-BE49-F238E27FC236}">
                <a16:creationId xmlns:a16="http://schemas.microsoft.com/office/drawing/2014/main" id="{7C57EB36-5C17-4F3C-A9CE-037685D24EBC}"/>
              </a:ext>
            </a:extLst>
          </p:cNvPr>
          <p:cNvSpPr/>
          <p:nvPr/>
        </p:nvSpPr>
        <p:spPr>
          <a:xfrm>
            <a:off x="339634" y="8516983"/>
            <a:ext cx="7067006" cy="1240971"/>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lumMod val="60000"/>
                  <a:lumOff val="40000"/>
                </a:schemeClr>
              </a:solidFill>
            </a:endParaRPr>
          </a:p>
        </p:txBody>
      </p:sp>
      <p:sp>
        <p:nvSpPr>
          <p:cNvPr id="7" name="TextBox 6">
            <a:extLst>
              <a:ext uri="{FF2B5EF4-FFF2-40B4-BE49-F238E27FC236}">
                <a16:creationId xmlns:a16="http://schemas.microsoft.com/office/drawing/2014/main" id="{05847A90-5945-46FB-A616-C797B0FC6938}"/>
              </a:ext>
            </a:extLst>
          </p:cNvPr>
          <p:cNvSpPr txBox="1"/>
          <p:nvPr/>
        </p:nvSpPr>
        <p:spPr>
          <a:xfrm>
            <a:off x="509451" y="7909715"/>
            <a:ext cx="6753497" cy="400110"/>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Choose an affirmation for your manifestation journey.</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948630"/>
            <a:ext cx="7067006" cy="2246769"/>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The Law of Attraction tells us one truth: We attract what we focus on. You can manifest your desires by identifying what you want, visualizing it, and making it a reality. </a:t>
            </a:r>
          </a:p>
          <a:p>
            <a:pPr algn="ctr"/>
            <a:endParaRPr lang="en-US" sz="2000" dirty="0">
              <a:solidFill>
                <a:srgbClr val="000000"/>
              </a:solidFill>
              <a:effectLst/>
              <a:latin typeface="Arial" panose="020B0604020202020204" pitchFamily="34" charset="0"/>
              <a:cs typeface="Arial" panose="020B0604020202020204" pitchFamily="34" charset="0"/>
            </a:endParaRPr>
          </a:p>
          <a:p>
            <a:pPr algn="ctr"/>
            <a:endParaRPr lang="en-US" sz="2000" b="1" i="0" u="none" strike="noStrike" dirty="0">
              <a:solidFill>
                <a:srgbClr val="000000"/>
              </a:solidFill>
              <a:effectLst/>
              <a:latin typeface="Arial" panose="020B0604020202020204" pitchFamily="34" charset="0"/>
              <a:cs typeface="Arial" panose="020B0604020202020204" pitchFamily="34" charset="0"/>
            </a:endParaRPr>
          </a:p>
          <a:p>
            <a:pPr algn="ctr"/>
            <a:r>
              <a:rPr lang="en-US" sz="2000" b="1" i="0" u="none" strike="noStrike" dirty="0">
                <a:solidFill>
                  <a:srgbClr val="000000"/>
                </a:solidFill>
                <a:effectLst/>
                <a:latin typeface="Arial" panose="020B0604020202020204" pitchFamily="34" charset="0"/>
                <a:cs typeface="Arial" panose="020B0604020202020204" pitchFamily="34" charset="0"/>
              </a:rPr>
              <a:t>You are in in control of your destiny</a:t>
            </a:r>
            <a:endParaRPr lang="en-US" sz="2000" dirty="0">
              <a:solidFill>
                <a:srgbClr val="000000"/>
              </a:solidFill>
              <a:effectLst/>
              <a:latin typeface="Arial" panose="020B0604020202020204" pitchFamily="34" charset="0"/>
              <a:cs typeface="Arial" panose="020B0604020202020204" pitchFamily="34" charset="0"/>
            </a:endParaRPr>
          </a:p>
          <a:p>
            <a:pPr algn="ctr"/>
            <a:endParaRPr lang="en-US" sz="2000" dirty="0">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601ADBEE-6007-456E-BC2C-6CE5FBBEEEAA}"/>
              </a:ext>
            </a:extLst>
          </p:cNvPr>
          <p:cNvSpPr txBox="1"/>
          <p:nvPr/>
        </p:nvSpPr>
        <p:spPr>
          <a:xfrm>
            <a:off x="653143" y="4753634"/>
            <a:ext cx="6583680" cy="2246769"/>
          </a:xfrm>
          <a:prstGeom prst="rect">
            <a:avLst/>
          </a:prstGeom>
          <a:noFill/>
        </p:spPr>
        <p:txBody>
          <a:bodyPr wrap="square" rtlCol="0">
            <a:spAutoFit/>
          </a:bodyPr>
          <a:lstStyle/>
          <a:p>
            <a:r>
              <a:rPr lang="en-US" sz="2000" b="0" i="0" u="none" strike="noStrike" dirty="0">
                <a:solidFill>
                  <a:srgbClr val="000000"/>
                </a:solidFill>
                <a:effectLst/>
                <a:latin typeface="Arial" panose="020B0604020202020204" pitchFamily="34" charset="0"/>
                <a:cs typeface="Arial" panose="020B0604020202020204" pitchFamily="34" charset="0"/>
              </a:rPr>
              <a:t>With this planner you will:</a:t>
            </a:r>
          </a:p>
          <a:p>
            <a:endParaRPr lang="en-US" sz="2000" dirty="0">
              <a:solidFill>
                <a:srgbClr val="000000"/>
              </a:solidFill>
              <a:effectLst/>
              <a:latin typeface="Arial" panose="020B0604020202020204" pitchFamily="34" charset="0"/>
              <a:cs typeface="Arial" panose="020B0604020202020204" pitchFamily="34" charset="0"/>
            </a:endParaRPr>
          </a:p>
          <a:p>
            <a:pPr>
              <a:buFont typeface="Arial" panose="020B0604020202020204" pitchFamily="34" charset="0"/>
              <a:buChar char="•"/>
            </a:pPr>
            <a:r>
              <a:rPr lang="en-US" sz="2000" b="0" i="0" u="none" strike="noStrike" dirty="0">
                <a:solidFill>
                  <a:srgbClr val="000000"/>
                </a:solidFill>
                <a:effectLst/>
                <a:latin typeface="Arial" panose="020B0604020202020204" pitchFamily="34" charset="0"/>
                <a:cs typeface="Arial" panose="020B0604020202020204" pitchFamily="34" charset="0"/>
              </a:rPr>
              <a:t>Identify your dreams and desires.</a:t>
            </a:r>
            <a:endParaRPr lang="en-US" sz="200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2000" b="0" i="0" u="none" strike="noStrike" dirty="0">
                <a:solidFill>
                  <a:srgbClr val="000000"/>
                </a:solidFill>
                <a:effectLst/>
                <a:latin typeface="Arial" panose="020B0604020202020204" pitchFamily="34" charset="0"/>
                <a:cs typeface="Arial" panose="020B0604020202020204" pitchFamily="34" charset="0"/>
              </a:rPr>
              <a:t>Learn how to manifest your dreams.</a:t>
            </a:r>
            <a:endParaRPr lang="en-US" sz="200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2000" b="0" i="0" u="none" strike="noStrike" dirty="0">
                <a:solidFill>
                  <a:srgbClr val="000000"/>
                </a:solidFill>
                <a:effectLst/>
                <a:latin typeface="Arial" panose="020B0604020202020204" pitchFamily="34" charset="0"/>
                <a:cs typeface="Arial" panose="020B0604020202020204" pitchFamily="34" charset="0"/>
              </a:rPr>
              <a:t>Shift your mindset to one with high vibrations.</a:t>
            </a:r>
            <a:endParaRPr lang="en-US" sz="200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2000" b="0" i="0" u="none" strike="noStrike" dirty="0">
                <a:solidFill>
                  <a:srgbClr val="000000"/>
                </a:solidFill>
                <a:effectLst/>
                <a:latin typeface="Arial" panose="020B0604020202020204" pitchFamily="34" charset="0"/>
                <a:cs typeface="Arial" panose="020B0604020202020204" pitchFamily="34" charset="0"/>
              </a:rPr>
              <a:t>Take action towards your biggest dreams.</a:t>
            </a: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57477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Monthly Gratitude</a:t>
            </a:r>
            <a:endParaRPr lang="en-US" sz="3200" dirty="0">
              <a:solidFill>
                <a:schemeClr val="bg1"/>
              </a:solidFill>
              <a:latin typeface="Aharoni" panose="02010803020104030203" pitchFamily="2" charset="-79"/>
              <a:cs typeface="Aharoni" panose="02010803020104030203" pitchFamily="2" charset="-79"/>
            </a:endParaRP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707886"/>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Write down the moments you were the most grateful for this month.</a:t>
            </a:r>
            <a:endParaRPr lang="en-US" sz="2000" dirty="0">
              <a:latin typeface="Arial" panose="020B0604020202020204" pitchFamily="34" charset="0"/>
              <a:cs typeface="Arial" panose="020B0604020202020204" pitchFamily="34" charset="0"/>
            </a:endParaRPr>
          </a:p>
        </p:txBody>
      </p:sp>
      <p:sp>
        <p:nvSpPr>
          <p:cNvPr id="58" name="TextBox 57">
            <a:extLst>
              <a:ext uri="{FF2B5EF4-FFF2-40B4-BE49-F238E27FC236}">
                <a16:creationId xmlns:a16="http://schemas.microsoft.com/office/drawing/2014/main" id="{ADA654AB-3DB9-47AE-8944-F723E850620B}"/>
              </a:ext>
            </a:extLst>
          </p:cNvPr>
          <p:cNvSpPr txBox="1"/>
          <p:nvPr/>
        </p:nvSpPr>
        <p:spPr>
          <a:xfrm>
            <a:off x="346166" y="2718141"/>
            <a:ext cx="3206550" cy="369332"/>
          </a:xfrm>
          <a:prstGeom prst="rect">
            <a:avLst/>
          </a:prstGeom>
          <a:noFill/>
        </p:spPr>
        <p:txBody>
          <a:bodyPr wrap="square" rtlCol="0">
            <a:spAutoFit/>
          </a:bodyPr>
          <a:lstStyle/>
          <a:p>
            <a:pPr algn="ctr"/>
            <a:r>
              <a:rPr lang="en-US" dirty="0">
                <a:solidFill>
                  <a:schemeClr val="accent3">
                    <a:lumMod val="50000"/>
                  </a:schemeClr>
                </a:solidFill>
                <a:latin typeface="Aharoni" panose="02010803020104030203" pitchFamily="2" charset="-79"/>
                <a:cs typeface="Aharoni" panose="02010803020104030203" pitchFamily="2" charset="-79"/>
              </a:rPr>
              <a:t>Kind Act From a Stranger</a:t>
            </a:r>
          </a:p>
        </p:txBody>
      </p:sp>
      <p:sp>
        <p:nvSpPr>
          <p:cNvPr id="59" name="TextBox 58">
            <a:extLst>
              <a:ext uri="{FF2B5EF4-FFF2-40B4-BE49-F238E27FC236}">
                <a16:creationId xmlns:a16="http://schemas.microsoft.com/office/drawing/2014/main" id="{918D752C-915D-4DA4-B56D-343E0B88E5EA}"/>
              </a:ext>
            </a:extLst>
          </p:cNvPr>
          <p:cNvSpPr txBox="1"/>
          <p:nvPr/>
        </p:nvSpPr>
        <p:spPr>
          <a:xfrm>
            <a:off x="4524931" y="2743949"/>
            <a:ext cx="2517675" cy="369332"/>
          </a:xfrm>
          <a:prstGeom prst="rect">
            <a:avLst/>
          </a:prstGeom>
          <a:noFill/>
        </p:spPr>
        <p:txBody>
          <a:bodyPr wrap="square" rtlCol="0">
            <a:spAutoFit/>
          </a:bodyPr>
          <a:lstStyle/>
          <a:p>
            <a:pPr algn="ctr"/>
            <a:r>
              <a:rPr lang="en-US" dirty="0">
                <a:solidFill>
                  <a:schemeClr val="accent3">
                    <a:lumMod val="50000"/>
                  </a:schemeClr>
                </a:solidFill>
                <a:latin typeface="Aharoni" panose="02010803020104030203" pitchFamily="2" charset="-79"/>
                <a:cs typeface="Aharoni" panose="02010803020104030203" pitchFamily="2" charset="-79"/>
              </a:rPr>
              <a:t>Unexpected Gift</a:t>
            </a:r>
          </a:p>
        </p:txBody>
      </p:sp>
      <p:sp>
        <p:nvSpPr>
          <p:cNvPr id="60" name="TextBox 59">
            <a:extLst>
              <a:ext uri="{FF2B5EF4-FFF2-40B4-BE49-F238E27FC236}">
                <a16:creationId xmlns:a16="http://schemas.microsoft.com/office/drawing/2014/main" id="{EF970AAB-063C-47BF-B141-418B93981D85}"/>
              </a:ext>
            </a:extLst>
          </p:cNvPr>
          <p:cNvSpPr txBox="1"/>
          <p:nvPr/>
        </p:nvSpPr>
        <p:spPr>
          <a:xfrm>
            <a:off x="954933" y="5220863"/>
            <a:ext cx="2067387" cy="369332"/>
          </a:xfrm>
          <a:prstGeom prst="rect">
            <a:avLst/>
          </a:prstGeom>
          <a:noFill/>
        </p:spPr>
        <p:txBody>
          <a:bodyPr wrap="square" rtlCol="0">
            <a:spAutoFit/>
          </a:bodyPr>
          <a:lstStyle/>
          <a:p>
            <a:pPr algn="ctr"/>
            <a:r>
              <a:rPr lang="en-US" dirty="0">
                <a:solidFill>
                  <a:schemeClr val="accent3">
                    <a:lumMod val="50000"/>
                  </a:schemeClr>
                </a:solidFill>
                <a:latin typeface="Aharoni" panose="02010803020104030203" pitchFamily="2" charset="-79"/>
                <a:cs typeface="Aharoni" panose="02010803020104030203" pitchFamily="2" charset="-79"/>
              </a:rPr>
              <a:t>Home Comforts</a:t>
            </a:r>
          </a:p>
        </p:txBody>
      </p:sp>
      <p:sp>
        <p:nvSpPr>
          <p:cNvPr id="61" name="TextBox 60">
            <a:extLst>
              <a:ext uri="{FF2B5EF4-FFF2-40B4-BE49-F238E27FC236}">
                <a16:creationId xmlns:a16="http://schemas.microsoft.com/office/drawing/2014/main" id="{EE86A854-13E7-4D2A-A0EA-4ECA493F5A5D}"/>
              </a:ext>
            </a:extLst>
          </p:cNvPr>
          <p:cNvSpPr txBox="1"/>
          <p:nvPr/>
        </p:nvSpPr>
        <p:spPr>
          <a:xfrm>
            <a:off x="4888962" y="5284493"/>
            <a:ext cx="1789611" cy="369332"/>
          </a:xfrm>
          <a:prstGeom prst="rect">
            <a:avLst/>
          </a:prstGeom>
          <a:noFill/>
        </p:spPr>
        <p:txBody>
          <a:bodyPr wrap="square" rtlCol="0">
            <a:spAutoFit/>
          </a:bodyPr>
          <a:lstStyle/>
          <a:p>
            <a:pPr algn="ctr"/>
            <a:r>
              <a:rPr lang="en-US" dirty="0">
                <a:solidFill>
                  <a:schemeClr val="accent3">
                    <a:lumMod val="50000"/>
                  </a:schemeClr>
                </a:solidFill>
                <a:latin typeface="Aharoni" panose="02010803020104030203" pitchFamily="2" charset="-79"/>
                <a:cs typeface="Aharoni" panose="02010803020104030203" pitchFamily="2" charset="-79"/>
              </a:rPr>
              <a:t>Best Moment</a:t>
            </a:r>
          </a:p>
        </p:txBody>
      </p:sp>
      <p:sp>
        <p:nvSpPr>
          <p:cNvPr id="62" name="TextBox 61">
            <a:extLst>
              <a:ext uri="{FF2B5EF4-FFF2-40B4-BE49-F238E27FC236}">
                <a16:creationId xmlns:a16="http://schemas.microsoft.com/office/drawing/2014/main" id="{61959286-25BB-412B-A498-F3C5BAB9E597}"/>
              </a:ext>
            </a:extLst>
          </p:cNvPr>
          <p:cNvSpPr txBox="1"/>
          <p:nvPr/>
        </p:nvSpPr>
        <p:spPr>
          <a:xfrm>
            <a:off x="883182" y="7740436"/>
            <a:ext cx="2139138" cy="369332"/>
          </a:xfrm>
          <a:prstGeom prst="rect">
            <a:avLst/>
          </a:prstGeom>
          <a:noFill/>
        </p:spPr>
        <p:txBody>
          <a:bodyPr wrap="square" rtlCol="0">
            <a:spAutoFit/>
          </a:bodyPr>
          <a:lstStyle/>
          <a:p>
            <a:pPr algn="ctr"/>
            <a:r>
              <a:rPr lang="en-US" dirty="0">
                <a:solidFill>
                  <a:schemeClr val="accent3">
                    <a:lumMod val="50000"/>
                  </a:schemeClr>
                </a:solidFill>
                <a:latin typeface="Aharoni" panose="02010803020104030203" pitchFamily="2" charset="-79"/>
                <a:cs typeface="Aharoni" panose="02010803020104030203" pitchFamily="2" charset="-79"/>
              </a:rPr>
              <a:t>Memorable Day</a:t>
            </a:r>
          </a:p>
        </p:txBody>
      </p:sp>
      <p:sp>
        <p:nvSpPr>
          <p:cNvPr id="63" name="TextBox 62">
            <a:extLst>
              <a:ext uri="{FF2B5EF4-FFF2-40B4-BE49-F238E27FC236}">
                <a16:creationId xmlns:a16="http://schemas.microsoft.com/office/drawing/2014/main" id="{184616DF-AC50-4FFE-B8C8-397899F44DE5}"/>
              </a:ext>
            </a:extLst>
          </p:cNvPr>
          <p:cNvSpPr txBox="1"/>
          <p:nvPr/>
        </p:nvSpPr>
        <p:spPr>
          <a:xfrm>
            <a:off x="4636123" y="7740436"/>
            <a:ext cx="2295288" cy="369332"/>
          </a:xfrm>
          <a:prstGeom prst="rect">
            <a:avLst/>
          </a:prstGeom>
          <a:noFill/>
        </p:spPr>
        <p:txBody>
          <a:bodyPr wrap="square" rtlCol="0">
            <a:spAutoFit/>
          </a:bodyPr>
          <a:lstStyle/>
          <a:p>
            <a:pPr algn="ctr"/>
            <a:r>
              <a:rPr lang="en-US" dirty="0">
                <a:solidFill>
                  <a:schemeClr val="accent3">
                    <a:lumMod val="50000"/>
                  </a:schemeClr>
                </a:solidFill>
                <a:latin typeface="Aharoni" panose="02010803020104030203" pitchFamily="2" charset="-79"/>
                <a:cs typeface="Aharoni" panose="02010803020104030203" pitchFamily="2" charset="-79"/>
              </a:rPr>
              <a:t>Nicest Compliment</a:t>
            </a:r>
          </a:p>
        </p:txBody>
      </p:sp>
      <p:sp>
        <p:nvSpPr>
          <p:cNvPr id="2" name="Rectangle 1">
            <a:extLst>
              <a:ext uri="{FF2B5EF4-FFF2-40B4-BE49-F238E27FC236}">
                <a16:creationId xmlns:a16="http://schemas.microsoft.com/office/drawing/2014/main" id="{7237DD30-AA05-46C6-8785-C05697890264}"/>
              </a:ext>
            </a:extLst>
          </p:cNvPr>
          <p:cNvSpPr/>
          <p:nvPr/>
        </p:nvSpPr>
        <p:spPr>
          <a:xfrm>
            <a:off x="4160899" y="3192489"/>
            <a:ext cx="3245741" cy="16180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09B0E5E-6FB3-44F0-8A3E-9A55D9911CA5}"/>
              </a:ext>
            </a:extLst>
          </p:cNvPr>
          <p:cNvSpPr/>
          <p:nvPr/>
        </p:nvSpPr>
        <p:spPr>
          <a:xfrm>
            <a:off x="365758" y="3164108"/>
            <a:ext cx="3245741" cy="16180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0A61A378-1C27-45E4-BCE8-0FAC7CD0BE06}"/>
              </a:ext>
            </a:extLst>
          </p:cNvPr>
          <p:cNvSpPr/>
          <p:nvPr/>
        </p:nvSpPr>
        <p:spPr>
          <a:xfrm>
            <a:off x="365757" y="5636938"/>
            <a:ext cx="3245741" cy="16180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B24E809-4FA1-4AA1-BF5D-A7ECD139BA25}"/>
              </a:ext>
            </a:extLst>
          </p:cNvPr>
          <p:cNvSpPr/>
          <p:nvPr/>
        </p:nvSpPr>
        <p:spPr>
          <a:xfrm>
            <a:off x="4160899" y="5653825"/>
            <a:ext cx="3245741" cy="16180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247FD9E4-7DB4-4078-BFFB-9B90D4B90B1B}"/>
              </a:ext>
            </a:extLst>
          </p:cNvPr>
          <p:cNvSpPr/>
          <p:nvPr/>
        </p:nvSpPr>
        <p:spPr>
          <a:xfrm>
            <a:off x="4160899" y="8110050"/>
            <a:ext cx="3245741" cy="16180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B5BB8D89-039F-4F93-881B-0E82F9111F9B}"/>
              </a:ext>
            </a:extLst>
          </p:cNvPr>
          <p:cNvSpPr/>
          <p:nvPr/>
        </p:nvSpPr>
        <p:spPr>
          <a:xfrm>
            <a:off x="365757" y="8112801"/>
            <a:ext cx="3245741" cy="16180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4960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Affirmations: Blank</a:t>
            </a:r>
            <a:endParaRPr lang="en-US" sz="3200" dirty="0">
              <a:solidFill>
                <a:schemeClr val="bg1"/>
              </a:solidFill>
              <a:latin typeface="Aharoni" panose="02010803020104030203" pitchFamily="2" charset="-79"/>
              <a:cs typeface="Aharoni" panose="02010803020104030203" pitchFamily="2" charset="-79"/>
            </a:endParaRP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400110"/>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Write down your favorite affirmations.</a:t>
            </a:r>
            <a:endParaRPr lang="en-US" sz="2000" dirty="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0764DC2C-EBA4-46FA-92A7-200D5C4F1406}"/>
              </a:ext>
            </a:extLst>
          </p:cNvPr>
          <p:cNvSpPr/>
          <p:nvPr/>
        </p:nvSpPr>
        <p:spPr>
          <a:xfrm>
            <a:off x="365760" y="2955235"/>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D8BD73C-CE81-4304-8BB5-9CAD01E6439B}"/>
              </a:ext>
            </a:extLst>
          </p:cNvPr>
          <p:cNvSpPr/>
          <p:nvPr/>
        </p:nvSpPr>
        <p:spPr>
          <a:xfrm>
            <a:off x="5228361" y="2955235"/>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D2D8CC7-9B96-4F71-8E2A-330135ED8319}"/>
              </a:ext>
            </a:extLst>
          </p:cNvPr>
          <p:cNvSpPr/>
          <p:nvPr/>
        </p:nvSpPr>
        <p:spPr>
          <a:xfrm>
            <a:off x="2797061" y="2955235"/>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07722613-7F9D-4CC3-A62E-6439FD99D925}"/>
              </a:ext>
            </a:extLst>
          </p:cNvPr>
          <p:cNvSpPr/>
          <p:nvPr/>
        </p:nvSpPr>
        <p:spPr>
          <a:xfrm>
            <a:off x="404948" y="7768389"/>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853C08C-8204-488D-A33F-A2F15B346207}"/>
              </a:ext>
            </a:extLst>
          </p:cNvPr>
          <p:cNvSpPr/>
          <p:nvPr/>
        </p:nvSpPr>
        <p:spPr>
          <a:xfrm>
            <a:off x="5267549" y="7768389"/>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2B213EF-7C0F-4BC2-821C-D9660A71D71F}"/>
              </a:ext>
            </a:extLst>
          </p:cNvPr>
          <p:cNvSpPr/>
          <p:nvPr/>
        </p:nvSpPr>
        <p:spPr>
          <a:xfrm>
            <a:off x="2836249" y="7768389"/>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DDCF423-2284-4F20-B228-84C46D51DF1A}"/>
              </a:ext>
            </a:extLst>
          </p:cNvPr>
          <p:cNvSpPr/>
          <p:nvPr/>
        </p:nvSpPr>
        <p:spPr>
          <a:xfrm>
            <a:off x="365760" y="5361812"/>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3BEF9C2-DD1A-4D74-8238-EA6BB94EFDDF}"/>
              </a:ext>
            </a:extLst>
          </p:cNvPr>
          <p:cNvSpPr/>
          <p:nvPr/>
        </p:nvSpPr>
        <p:spPr>
          <a:xfrm>
            <a:off x="5228361" y="5361812"/>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B0ABA6F-0CD8-4719-8477-32C77E5B817C}"/>
              </a:ext>
            </a:extLst>
          </p:cNvPr>
          <p:cNvSpPr/>
          <p:nvPr/>
        </p:nvSpPr>
        <p:spPr>
          <a:xfrm>
            <a:off x="2797061" y="5361812"/>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6189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Affirmations: Ideas</a:t>
            </a:r>
            <a:endParaRPr lang="en-US" sz="3200" dirty="0">
              <a:solidFill>
                <a:schemeClr val="bg1"/>
              </a:solidFill>
              <a:latin typeface="Aharoni" panose="02010803020104030203" pitchFamily="2" charset="-79"/>
              <a:cs typeface="Aharoni" panose="02010803020104030203" pitchFamily="2" charset="-79"/>
            </a:endParaRP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400110"/>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Choose from these affirmations.</a:t>
            </a:r>
            <a:endParaRPr lang="en-US" sz="2000" dirty="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0764DC2C-EBA4-46FA-92A7-200D5C4F1406}"/>
              </a:ext>
            </a:extLst>
          </p:cNvPr>
          <p:cNvSpPr/>
          <p:nvPr/>
        </p:nvSpPr>
        <p:spPr>
          <a:xfrm>
            <a:off x="365760" y="2955235"/>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D8BD73C-CE81-4304-8BB5-9CAD01E6439B}"/>
              </a:ext>
            </a:extLst>
          </p:cNvPr>
          <p:cNvSpPr/>
          <p:nvPr/>
        </p:nvSpPr>
        <p:spPr>
          <a:xfrm>
            <a:off x="5228361" y="2955235"/>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D2D8CC7-9B96-4F71-8E2A-330135ED8319}"/>
              </a:ext>
            </a:extLst>
          </p:cNvPr>
          <p:cNvSpPr/>
          <p:nvPr/>
        </p:nvSpPr>
        <p:spPr>
          <a:xfrm>
            <a:off x="2797061" y="2955235"/>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07722613-7F9D-4CC3-A62E-6439FD99D925}"/>
              </a:ext>
            </a:extLst>
          </p:cNvPr>
          <p:cNvSpPr/>
          <p:nvPr/>
        </p:nvSpPr>
        <p:spPr>
          <a:xfrm>
            <a:off x="404948" y="7768389"/>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853C08C-8204-488D-A33F-A2F15B346207}"/>
              </a:ext>
            </a:extLst>
          </p:cNvPr>
          <p:cNvSpPr/>
          <p:nvPr/>
        </p:nvSpPr>
        <p:spPr>
          <a:xfrm>
            <a:off x="5267549" y="7768389"/>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2B213EF-7C0F-4BC2-821C-D9660A71D71F}"/>
              </a:ext>
            </a:extLst>
          </p:cNvPr>
          <p:cNvSpPr/>
          <p:nvPr/>
        </p:nvSpPr>
        <p:spPr>
          <a:xfrm>
            <a:off x="2836249" y="7768389"/>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DDCF423-2284-4F20-B228-84C46D51DF1A}"/>
              </a:ext>
            </a:extLst>
          </p:cNvPr>
          <p:cNvSpPr/>
          <p:nvPr/>
        </p:nvSpPr>
        <p:spPr>
          <a:xfrm>
            <a:off x="365760" y="5361812"/>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3BEF9C2-DD1A-4D74-8238-EA6BB94EFDDF}"/>
              </a:ext>
            </a:extLst>
          </p:cNvPr>
          <p:cNvSpPr/>
          <p:nvPr/>
        </p:nvSpPr>
        <p:spPr>
          <a:xfrm>
            <a:off x="5228361" y="5361812"/>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B0ABA6F-0CD8-4719-8477-32C77E5B817C}"/>
              </a:ext>
            </a:extLst>
          </p:cNvPr>
          <p:cNvSpPr/>
          <p:nvPr/>
        </p:nvSpPr>
        <p:spPr>
          <a:xfrm>
            <a:off x="2797061" y="5361812"/>
            <a:ext cx="2178279" cy="188630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C26F5FC-C73A-4409-ACCB-8161BAE68981}"/>
              </a:ext>
            </a:extLst>
          </p:cNvPr>
          <p:cNvSpPr txBox="1"/>
          <p:nvPr/>
        </p:nvSpPr>
        <p:spPr>
          <a:xfrm>
            <a:off x="560377" y="3698334"/>
            <a:ext cx="1789043" cy="400110"/>
          </a:xfrm>
          <a:prstGeom prst="rect">
            <a:avLst/>
          </a:prstGeom>
          <a:noFill/>
        </p:spPr>
        <p:txBody>
          <a:bodyPr wrap="square" rtlCol="0">
            <a:spAutoFit/>
          </a:bodyPr>
          <a:lstStyle/>
          <a:p>
            <a:pPr algn="ctr"/>
            <a:r>
              <a:rPr lang="en-US" sz="2000" dirty="0">
                <a:solidFill>
                  <a:schemeClr val="bg1">
                    <a:lumMod val="95000"/>
                  </a:schemeClr>
                </a:solidFill>
                <a:latin typeface="Aharoni" panose="02010803020104030203" pitchFamily="2" charset="-79"/>
                <a:cs typeface="Aharoni" panose="02010803020104030203" pitchFamily="2" charset="-79"/>
              </a:rPr>
              <a:t>I am worthy.</a:t>
            </a:r>
          </a:p>
        </p:txBody>
      </p:sp>
      <p:sp>
        <p:nvSpPr>
          <p:cNvPr id="15" name="TextBox 14">
            <a:extLst>
              <a:ext uri="{FF2B5EF4-FFF2-40B4-BE49-F238E27FC236}">
                <a16:creationId xmlns:a16="http://schemas.microsoft.com/office/drawing/2014/main" id="{5134D0C6-F5C2-4E11-9FF8-CF53582CE346}"/>
              </a:ext>
            </a:extLst>
          </p:cNvPr>
          <p:cNvSpPr txBox="1"/>
          <p:nvPr/>
        </p:nvSpPr>
        <p:spPr>
          <a:xfrm>
            <a:off x="2978612" y="3384847"/>
            <a:ext cx="1789043" cy="1015663"/>
          </a:xfrm>
          <a:prstGeom prst="rect">
            <a:avLst/>
          </a:prstGeom>
          <a:noFill/>
        </p:spPr>
        <p:txBody>
          <a:bodyPr wrap="square" rtlCol="0">
            <a:spAutoFit/>
          </a:bodyPr>
          <a:lstStyle/>
          <a:p>
            <a:pPr algn="ctr"/>
            <a:r>
              <a:rPr lang="en-US" sz="2000" dirty="0">
                <a:solidFill>
                  <a:schemeClr val="bg1">
                    <a:lumMod val="95000"/>
                  </a:schemeClr>
                </a:solidFill>
                <a:latin typeface="Aharoni" panose="02010803020104030203" pitchFamily="2" charset="-79"/>
                <a:cs typeface="Aharoni" panose="02010803020104030203" pitchFamily="2" charset="-79"/>
              </a:rPr>
              <a:t>I deserve unconditional love.</a:t>
            </a:r>
          </a:p>
        </p:txBody>
      </p:sp>
      <p:sp>
        <p:nvSpPr>
          <p:cNvPr id="16" name="TextBox 15">
            <a:extLst>
              <a:ext uri="{FF2B5EF4-FFF2-40B4-BE49-F238E27FC236}">
                <a16:creationId xmlns:a16="http://schemas.microsoft.com/office/drawing/2014/main" id="{E6ECAE64-B906-412E-932B-07299DF5D738}"/>
              </a:ext>
            </a:extLst>
          </p:cNvPr>
          <p:cNvSpPr txBox="1"/>
          <p:nvPr/>
        </p:nvSpPr>
        <p:spPr>
          <a:xfrm>
            <a:off x="5325669" y="3698334"/>
            <a:ext cx="1983662" cy="400110"/>
          </a:xfrm>
          <a:prstGeom prst="rect">
            <a:avLst/>
          </a:prstGeom>
          <a:noFill/>
        </p:spPr>
        <p:txBody>
          <a:bodyPr wrap="square" rtlCol="0">
            <a:spAutoFit/>
          </a:bodyPr>
          <a:lstStyle/>
          <a:p>
            <a:pPr algn="ctr"/>
            <a:r>
              <a:rPr lang="en-US" sz="2000" dirty="0">
                <a:solidFill>
                  <a:schemeClr val="bg1">
                    <a:lumMod val="95000"/>
                  </a:schemeClr>
                </a:solidFill>
                <a:latin typeface="Aharoni" panose="02010803020104030203" pitchFamily="2" charset="-79"/>
                <a:cs typeface="Aharoni" panose="02010803020104030203" pitchFamily="2" charset="-79"/>
              </a:rPr>
              <a:t>I am beautiful.</a:t>
            </a:r>
          </a:p>
        </p:txBody>
      </p:sp>
      <p:sp>
        <p:nvSpPr>
          <p:cNvPr id="20" name="TextBox 19">
            <a:extLst>
              <a:ext uri="{FF2B5EF4-FFF2-40B4-BE49-F238E27FC236}">
                <a16:creationId xmlns:a16="http://schemas.microsoft.com/office/drawing/2014/main" id="{7604DEC8-3EEA-4D9B-AC75-47D407D6A28E}"/>
              </a:ext>
            </a:extLst>
          </p:cNvPr>
          <p:cNvSpPr txBox="1"/>
          <p:nvPr/>
        </p:nvSpPr>
        <p:spPr>
          <a:xfrm>
            <a:off x="5306076" y="5951023"/>
            <a:ext cx="2022848" cy="707886"/>
          </a:xfrm>
          <a:prstGeom prst="rect">
            <a:avLst/>
          </a:prstGeom>
          <a:noFill/>
        </p:spPr>
        <p:txBody>
          <a:bodyPr wrap="square" rtlCol="0">
            <a:spAutoFit/>
          </a:bodyPr>
          <a:lstStyle/>
          <a:p>
            <a:pPr algn="ctr"/>
            <a:r>
              <a:rPr lang="en-US" sz="2000" dirty="0">
                <a:solidFill>
                  <a:schemeClr val="bg1">
                    <a:lumMod val="95000"/>
                  </a:schemeClr>
                </a:solidFill>
                <a:latin typeface="Aharoni" panose="02010803020104030203" pitchFamily="2" charset="-79"/>
                <a:cs typeface="Aharoni" panose="02010803020104030203" pitchFamily="2" charset="-79"/>
              </a:rPr>
              <a:t>I manifest while I sleep.</a:t>
            </a:r>
          </a:p>
        </p:txBody>
      </p:sp>
      <p:sp>
        <p:nvSpPr>
          <p:cNvPr id="21" name="TextBox 20">
            <a:extLst>
              <a:ext uri="{FF2B5EF4-FFF2-40B4-BE49-F238E27FC236}">
                <a16:creationId xmlns:a16="http://schemas.microsoft.com/office/drawing/2014/main" id="{CC215517-435C-4C52-94AE-2A4D471CE4A3}"/>
              </a:ext>
            </a:extLst>
          </p:cNvPr>
          <p:cNvSpPr txBox="1"/>
          <p:nvPr/>
        </p:nvSpPr>
        <p:spPr>
          <a:xfrm>
            <a:off x="2978613" y="6104911"/>
            <a:ext cx="1789043" cy="400110"/>
          </a:xfrm>
          <a:prstGeom prst="rect">
            <a:avLst/>
          </a:prstGeom>
          <a:noFill/>
        </p:spPr>
        <p:txBody>
          <a:bodyPr wrap="square" rtlCol="0">
            <a:spAutoFit/>
          </a:bodyPr>
          <a:lstStyle/>
          <a:p>
            <a:pPr algn="ctr"/>
            <a:r>
              <a:rPr lang="en-US" sz="2000" dirty="0">
                <a:solidFill>
                  <a:schemeClr val="bg1">
                    <a:lumMod val="95000"/>
                  </a:schemeClr>
                </a:solidFill>
                <a:latin typeface="Aharoni" panose="02010803020104030203" pitchFamily="2" charset="-79"/>
                <a:cs typeface="Aharoni" panose="02010803020104030203" pitchFamily="2" charset="-79"/>
              </a:rPr>
              <a:t>I am strong.</a:t>
            </a:r>
          </a:p>
        </p:txBody>
      </p:sp>
      <p:sp>
        <p:nvSpPr>
          <p:cNvPr id="22" name="TextBox 21">
            <a:extLst>
              <a:ext uri="{FF2B5EF4-FFF2-40B4-BE49-F238E27FC236}">
                <a16:creationId xmlns:a16="http://schemas.microsoft.com/office/drawing/2014/main" id="{B07DB21B-6C6B-42E1-BE4C-DC7890EF79FC}"/>
              </a:ext>
            </a:extLst>
          </p:cNvPr>
          <p:cNvSpPr txBox="1"/>
          <p:nvPr/>
        </p:nvSpPr>
        <p:spPr>
          <a:xfrm>
            <a:off x="463067" y="5873345"/>
            <a:ext cx="1983662" cy="1015663"/>
          </a:xfrm>
          <a:prstGeom prst="rect">
            <a:avLst/>
          </a:prstGeom>
          <a:noFill/>
        </p:spPr>
        <p:txBody>
          <a:bodyPr wrap="square" rtlCol="0">
            <a:spAutoFit/>
          </a:bodyPr>
          <a:lstStyle/>
          <a:p>
            <a:pPr algn="ctr"/>
            <a:r>
              <a:rPr lang="en-US" sz="2000" dirty="0">
                <a:solidFill>
                  <a:schemeClr val="bg1">
                    <a:lumMod val="95000"/>
                  </a:schemeClr>
                </a:solidFill>
                <a:latin typeface="Aharoni" panose="02010803020104030203" pitchFamily="2" charset="-79"/>
                <a:cs typeface="Aharoni" panose="02010803020104030203" pitchFamily="2" charset="-79"/>
              </a:rPr>
              <a:t>I radiate positive energy.</a:t>
            </a:r>
          </a:p>
        </p:txBody>
      </p:sp>
      <p:sp>
        <p:nvSpPr>
          <p:cNvPr id="23" name="TextBox 22">
            <a:extLst>
              <a:ext uri="{FF2B5EF4-FFF2-40B4-BE49-F238E27FC236}">
                <a16:creationId xmlns:a16="http://schemas.microsoft.com/office/drawing/2014/main" id="{57608713-4616-4C31-8305-AFA787C5BDDB}"/>
              </a:ext>
            </a:extLst>
          </p:cNvPr>
          <p:cNvSpPr txBox="1"/>
          <p:nvPr/>
        </p:nvSpPr>
        <p:spPr>
          <a:xfrm>
            <a:off x="482662" y="8511488"/>
            <a:ext cx="2022850" cy="400110"/>
          </a:xfrm>
          <a:prstGeom prst="rect">
            <a:avLst/>
          </a:prstGeom>
          <a:noFill/>
        </p:spPr>
        <p:txBody>
          <a:bodyPr wrap="square" rtlCol="0">
            <a:spAutoFit/>
          </a:bodyPr>
          <a:lstStyle/>
          <a:p>
            <a:pPr algn="ctr"/>
            <a:r>
              <a:rPr lang="en-US" sz="2000" dirty="0">
                <a:solidFill>
                  <a:schemeClr val="bg1">
                    <a:lumMod val="95000"/>
                  </a:schemeClr>
                </a:solidFill>
                <a:latin typeface="Aharoni" panose="02010803020104030203" pitchFamily="2" charset="-79"/>
                <a:cs typeface="Aharoni" panose="02010803020104030203" pitchFamily="2" charset="-79"/>
              </a:rPr>
              <a:t>I am powerful.</a:t>
            </a:r>
          </a:p>
        </p:txBody>
      </p:sp>
      <p:sp>
        <p:nvSpPr>
          <p:cNvPr id="24" name="TextBox 23">
            <a:extLst>
              <a:ext uri="{FF2B5EF4-FFF2-40B4-BE49-F238E27FC236}">
                <a16:creationId xmlns:a16="http://schemas.microsoft.com/office/drawing/2014/main" id="{940F3143-085D-4E39-9F10-EC0E4346FEC4}"/>
              </a:ext>
            </a:extLst>
          </p:cNvPr>
          <p:cNvSpPr txBox="1"/>
          <p:nvPr/>
        </p:nvSpPr>
        <p:spPr>
          <a:xfrm>
            <a:off x="2797061" y="8365543"/>
            <a:ext cx="2139091" cy="707886"/>
          </a:xfrm>
          <a:prstGeom prst="rect">
            <a:avLst/>
          </a:prstGeom>
          <a:noFill/>
        </p:spPr>
        <p:txBody>
          <a:bodyPr wrap="square" rtlCol="0">
            <a:spAutoFit/>
          </a:bodyPr>
          <a:lstStyle/>
          <a:p>
            <a:pPr algn="ctr"/>
            <a:r>
              <a:rPr lang="en-US" sz="2000" dirty="0">
                <a:solidFill>
                  <a:schemeClr val="bg1">
                    <a:lumMod val="95000"/>
                  </a:schemeClr>
                </a:solidFill>
                <a:latin typeface="Aharoni" panose="02010803020104030203" pitchFamily="2" charset="-79"/>
                <a:cs typeface="Aharoni" panose="02010803020104030203" pitchFamily="2" charset="-79"/>
              </a:rPr>
              <a:t>My dreams are coming true.</a:t>
            </a:r>
          </a:p>
        </p:txBody>
      </p:sp>
      <p:sp>
        <p:nvSpPr>
          <p:cNvPr id="25" name="TextBox 24">
            <a:extLst>
              <a:ext uri="{FF2B5EF4-FFF2-40B4-BE49-F238E27FC236}">
                <a16:creationId xmlns:a16="http://schemas.microsoft.com/office/drawing/2014/main" id="{730BD0F9-2B6D-47B9-AE45-63715968A483}"/>
              </a:ext>
            </a:extLst>
          </p:cNvPr>
          <p:cNvSpPr txBox="1"/>
          <p:nvPr/>
        </p:nvSpPr>
        <p:spPr>
          <a:xfrm>
            <a:off x="5422978" y="8365543"/>
            <a:ext cx="1789043" cy="707886"/>
          </a:xfrm>
          <a:prstGeom prst="rect">
            <a:avLst/>
          </a:prstGeom>
          <a:noFill/>
        </p:spPr>
        <p:txBody>
          <a:bodyPr wrap="square" rtlCol="0">
            <a:spAutoFit/>
          </a:bodyPr>
          <a:lstStyle/>
          <a:p>
            <a:pPr algn="ctr"/>
            <a:r>
              <a:rPr lang="en-US" sz="2000" dirty="0">
                <a:solidFill>
                  <a:schemeClr val="bg1">
                    <a:lumMod val="95000"/>
                  </a:schemeClr>
                </a:solidFill>
                <a:latin typeface="Aharoni" panose="02010803020104030203" pitchFamily="2" charset="-79"/>
                <a:cs typeface="Aharoni" panose="02010803020104030203" pitchFamily="2" charset="-79"/>
              </a:rPr>
              <a:t>I am courageous</a:t>
            </a:r>
          </a:p>
        </p:txBody>
      </p:sp>
    </p:spTree>
    <p:extLst>
      <p:ext uri="{BB962C8B-B14F-4D97-AF65-F5344CB8AC3E}">
        <p14:creationId xmlns:p14="http://schemas.microsoft.com/office/powerpoint/2010/main" val="636308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Daily Intentions</a:t>
            </a:r>
            <a:endParaRPr lang="en-US" sz="3200" dirty="0">
              <a:solidFill>
                <a:schemeClr val="bg1"/>
              </a:solidFill>
              <a:latin typeface="Aharoni" panose="02010803020104030203" pitchFamily="2" charset="-79"/>
              <a:cs typeface="Aharoni" panose="02010803020104030203" pitchFamily="2" charset="-79"/>
            </a:endParaRP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400110"/>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Set some daily intentions for the day. </a:t>
            </a:r>
            <a:endParaRPr lang="en-US" sz="2000" dirty="0">
              <a:latin typeface="Arial" panose="020B0604020202020204" pitchFamily="34" charset="0"/>
              <a:cs typeface="Arial" panose="020B0604020202020204" pitchFamily="34" charset="0"/>
            </a:endParaRPr>
          </a:p>
        </p:txBody>
      </p:sp>
      <p:sp>
        <p:nvSpPr>
          <p:cNvPr id="33" name="Rectangle 32">
            <a:extLst>
              <a:ext uri="{FF2B5EF4-FFF2-40B4-BE49-F238E27FC236}">
                <a16:creationId xmlns:a16="http://schemas.microsoft.com/office/drawing/2014/main" id="{AC06375B-DDA3-450E-8FCC-5E10CA609F38}"/>
              </a:ext>
            </a:extLst>
          </p:cNvPr>
          <p:cNvSpPr/>
          <p:nvPr/>
        </p:nvSpPr>
        <p:spPr>
          <a:xfrm>
            <a:off x="1603514" y="2978332"/>
            <a:ext cx="5803126"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4E5757F4-59CF-4F32-A6A5-96111010A69B}"/>
              </a:ext>
            </a:extLst>
          </p:cNvPr>
          <p:cNvSpPr/>
          <p:nvPr/>
        </p:nvSpPr>
        <p:spPr>
          <a:xfrm>
            <a:off x="1603512" y="8559967"/>
            <a:ext cx="5803128"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D15E16FE-F334-46AB-96A2-E1E5D02334A8}"/>
              </a:ext>
            </a:extLst>
          </p:cNvPr>
          <p:cNvSpPr/>
          <p:nvPr/>
        </p:nvSpPr>
        <p:spPr>
          <a:xfrm>
            <a:off x="1603513" y="5769150"/>
            <a:ext cx="5803126"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71204E72-A926-43EF-9465-F86D5ADA3D35}"/>
              </a:ext>
            </a:extLst>
          </p:cNvPr>
          <p:cNvSpPr/>
          <p:nvPr/>
        </p:nvSpPr>
        <p:spPr>
          <a:xfrm>
            <a:off x="1603512" y="4373741"/>
            <a:ext cx="5803125"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284E656-A9E1-4026-9F6C-DDA27D03DB61}"/>
              </a:ext>
            </a:extLst>
          </p:cNvPr>
          <p:cNvSpPr/>
          <p:nvPr/>
        </p:nvSpPr>
        <p:spPr>
          <a:xfrm>
            <a:off x="1603511" y="7164559"/>
            <a:ext cx="5803125"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356792E7-B3F8-4936-9F24-796B725E418F}"/>
              </a:ext>
            </a:extLst>
          </p:cNvPr>
          <p:cNvSpPr/>
          <p:nvPr/>
        </p:nvSpPr>
        <p:spPr>
          <a:xfrm>
            <a:off x="404949" y="2978332"/>
            <a:ext cx="960026" cy="1015664"/>
          </a:xfrm>
          <a:prstGeom prst="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C9238AFD-7647-45F8-8CF6-DAB4A7EAE2C5}"/>
              </a:ext>
            </a:extLst>
          </p:cNvPr>
          <p:cNvSpPr/>
          <p:nvPr/>
        </p:nvSpPr>
        <p:spPr>
          <a:xfrm>
            <a:off x="404949" y="4373741"/>
            <a:ext cx="960026" cy="1015664"/>
          </a:xfrm>
          <a:prstGeom prst="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91709F4-112C-4906-AAB9-4FC63CC34DC3}"/>
              </a:ext>
            </a:extLst>
          </p:cNvPr>
          <p:cNvSpPr/>
          <p:nvPr/>
        </p:nvSpPr>
        <p:spPr>
          <a:xfrm>
            <a:off x="405519" y="5746319"/>
            <a:ext cx="960026" cy="1015664"/>
          </a:xfrm>
          <a:prstGeom prst="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7F5D9B10-6570-433C-A9DA-60AE4185AA72}"/>
              </a:ext>
            </a:extLst>
          </p:cNvPr>
          <p:cNvSpPr/>
          <p:nvPr/>
        </p:nvSpPr>
        <p:spPr>
          <a:xfrm>
            <a:off x="405521" y="7118897"/>
            <a:ext cx="960026" cy="1015664"/>
          </a:xfrm>
          <a:prstGeom prst="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48FC7DFA-92AA-4880-9475-3E1D1605476D}"/>
              </a:ext>
            </a:extLst>
          </p:cNvPr>
          <p:cNvSpPr/>
          <p:nvPr/>
        </p:nvSpPr>
        <p:spPr>
          <a:xfrm>
            <a:off x="406463" y="8559967"/>
            <a:ext cx="960026" cy="1015664"/>
          </a:xfrm>
          <a:prstGeom prst="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13DE74C-2026-46DA-8C27-A76882BBD574}"/>
              </a:ext>
            </a:extLst>
          </p:cNvPr>
          <p:cNvSpPr txBox="1"/>
          <p:nvPr/>
        </p:nvSpPr>
        <p:spPr>
          <a:xfrm>
            <a:off x="619916" y="8649099"/>
            <a:ext cx="530087" cy="830997"/>
          </a:xfrm>
          <a:prstGeom prst="rect">
            <a:avLst/>
          </a:prstGeom>
          <a:noFill/>
        </p:spPr>
        <p:txBody>
          <a:bodyPr wrap="square" rtlCol="0">
            <a:spAutoFit/>
          </a:bodyPr>
          <a:lstStyle/>
          <a:p>
            <a:pPr algn="ctr"/>
            <a:r>
              <a:rPr lang="en-US" sz="4800" dirty="0">
                <a:solidFill>
                  <a:schemeClr val="bg1">
                    <a:lumMod val="95000"/>
                  </a:schemeClr>
                </a:solidFill>
                <a:latin typeface="Aharoni" panose="02010803020104030203" pitchFamily="2" charset="-79"/>
                <a:cs typeface="Aharoni" panose="02010803020104030203" pitchFamily="2" charset="-79"/>
              </a:rPr>
              <a:t>5</a:t>
            </a:r>
          </a:p>
        </p:txBody>
      </p:sp>
      <p:sp>
        <p:nvSpPr>
          <p:cNvPr id="44" name="TextBox 43">
            <a:extLst>
              <a:ext uri="{FF2B5EF4-FFF2-40B4-BE49-F238E27FC236}">
                <a16:creationId xmlns:a16="http://schemas.microsoft.com/office/drawing/2014/main" id="{5EE538F9-F282-4F40-A451-2187129CF7AD}"/>
              </a:ext>
            </a:extLst>
          </p:cNvPr>
          <p:cNvSpPr txBox="1"/>
          <p:nvPr/>
        </p:nvSpPr>
        <p:spPr>
          <a:xfrm>
            <a:off x="619917" y="4443243"/>
            <a:ext cx="530087" cy="830997"/>
          </a:xfrm>
          <a:prstGeom prst="rect">
            <a:avLst/>
          </a:prstGeom>
          <a:noFill/>
        </p:spPr>
        <p:txBody>
          <a:bodyPr wrap="square" rtlCol="0">
            <a:spAutoFit/>
          </a:bodyPr>
          <a:lstStyle/>
          <a:p>
            <a:pPr algn="ctr"/>
            <a:r>
              <a:rPr lang="en-US" sz="4800" dirty="0">
                <a:solidFill>
                  <a:schemeClr val="bg1">
                    <a:lumMod val="95000"/>
                  </a:schemeClr>
                </a:solidFill>
                <a:latin typeface="Aharoni" panose="02010803020104030203" pitchFamily="2" charset="-79"/>
                <a:cs typeface="Aharoni" panose="02010803020104030203" pitchFamily="2" charset="-79"/>
              </a:rPr>
              <a:t>2</a:t>
            </a:r>
          </a:p>
        </p:txBody>
      </p:sp>
      <p:sp>
        <p:nvSpPr>
          <p:cNvPr id="45" name="TextBox 44">
            <a:extLst>
              <a:ext uri="{FF2B5EF4-FFF2-40B4-BE49-F238E27FC236}">
                <a16:creationId xmlns:a16="http://schemas.microsoft.com/office/drawing/2014/main" id="{06C2F21F-0055-4880-92E2-4930651BF402}"/>
              </a:ext>
            </a:extLst>
          </p:cNvPr>
          <p:cNvSpPr txBox="1"/>
          <p:nvPr/>
        </p:nvSpPr>
        <p:spPr>
          <a:xfrm>
            <a:off x="619917" y="5780817"/>
            <a:ext cx="530087" cy="830997"/>
          </a:xfrm>
          <a:prstGeom prst="rect">
            <a:avLst/>
          </a:prstGeom>
          <a:noFill/>
        </p:spPr>
        <p:txBody>
          <a:bodyPr wrap="square" rtlCol="0">
            <a:spAutoFit/>
          </a:bodyPr>
          <a:lstStyle/>
          <a:p>
            <a:pPr algn="ctr"/>
            <a:r>
              <a:rPr lang="en-US" sz="4800" dirty="0">
                <a:solidFill>
                  <a:schemeClr val="bg1">
                    <a:lumMod val="95000"/>
                  </a:schemeClr>
                </a:solidFill>
                <a:latin typeface="Aharoni" panose="02010803020104030203" pitchFamily="2" charset="-79"/>
                <a:cs typeface="Aharoni" panose="02010803020104030203" pitchFamily="2" charset="-79"/>
              </a:rPr>
              <a:t>3</a:t>
            </a:r>
          </a:p>
        </p:txBody>
      </p:sp>
      <p:sp>
        <p:nvSpPr>
          <p:cNvPr id="46" name="TextBox 45">
            <a:extLst>
              <a:ext uri="{FF2B5EF4-FFF2-40B4-BE49-F238E27FC236}">
                <a16:creationId xmlns:a16="http://schemas.microsoft.com/office/drawing/2014/main" id="{65AF04CB-00F1-4A64-851F-461383DEBA83}"/>
              </a:ext>
            </a:extLst>
          </p:cNvPr>
          <p:cNvSpPr txBox="1"/>
          <p:nvPr/>
        </p:nvSpPr>
        <p:spPr>
          <a:xfrm>
            <a:off x="619916" y="7161802"/>
            <a:ext cx="530087" cy="830997"/>
          </a:xfrm>
          <a:prstGeom prst="rect">
            <a:avLst/>
          </a:prstGeom>
          <a:noFill/>
        </p:spPr>
        <p:txBody>
          <a:bodyPr wrap="square" rtlCol="0">
            <a:spAutoFit/>
          </a:bodyPr>
          <a:lstStyle/>
          <a:p>
            <a:pPr algn="ctr"/>
            <a:r>
              <a:rPr lang="en-US" sz="4800" dirty="0">
                <a:solidFill>
                  <a:schemeClr val="bg1">
                    <a:lumMod val="95000"/>
                  </a:schemeClr>
                </a:solidFill>
                <a:latin typeface="Aharoni" panose="02010803020104030203" pitchFamily="2" charset="-79"/>
                <a:cs typeface="Aharoni" panose="02010803020104030203" pitchFamily="2" charset="-79"/>
              </a:rPr>
              <a:t>4</a:t>
            </a:r>
          </a:p>
        </p:txBody>
      </p:sp>
      <p:sp>
        <p:nvSpPr>
          <p:cNvPr id="47" name="TextBox 46">
            <a:extLst>
              <a:ext uri="{FF2B5EF4-FFF2-40B4-BE49-F238E27FC236}">
                <a16:creationId xmlns:a16="http://schemas.microsoft.com/office/drawing/2014/main" id="{CD3E0C0B-BFF2-4EAE-B9A3-4D763C3BD947}"/>
              </a:ext>
            </a:extLst>
          </p:cNvPr>
          <p:cNvSpPr txBox="1"/>
          <p:nvPr/>
        </p:nvSpPr>
        <p:spPr>
          <a:xfrm>
            <a:off x="619915" y="3074969"/>
            <a:ext cx="530087" cy="830997"/>
          </a:xfrm>
          <a:prstGeom prst="rect">
            <a:avLst/>
          </a:prstGeom>
          <a:noFill/>
        </p:spPr>
        <p:txBody>
          <a:bodyPr wrap="square" rtlCol="0">
            <a:spAutoFit/>
          </a:bodyPr>
          <a:lstStyle/>
          <a:p>
            <a:pPr algn="ctr"/>
            <a:r>
              <a:rPr lang="en-US" sz="4800" dirty="0">
                <a:solidFill>
                  <a:schemeClr val="bg1">
                    <a:lumMod val="95000"/>
                  </a:schemeClr>
                </a:solidFill>
                <a:latin typeface="Aharoni" panose="02010803020104030203" pitchFamily="2" charset="-79"/>
                <a:cs typeface="Aharoni" panose="02010803020104030203" pitchFamily="2" charset="-79"/>
              </a:rPr>
              <a:t>1</a:t>
            </a:r>
          </a:p>
        </p:txBody>
      </p:sp>
    </p:spTree>
    <p:extLst>
      <p:ext uri="{BB962C8B-B14F-4D97-AF65-F5344CB8AC3E}">
        <p14:creationId xmlns:p14="http://schemas.microsoft.com/office/powerpoint/2010/main" val="34410476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To-Do List</a:t>
            </a:r>
            <a:endParaRPr lang="en-US" sz="3200" dirty="0">
              <a:solidFill>
                <a:schemeClr val="bg1"/>
              </a:solidFill>
              <a:latin typeface="Aharoni" panose="02010803020104030203" pitchFamily="2" charset="-79"/>
              <a:cs typeface="Aharoni" panose="02010803020104030203" pitchFamily="2" charset="-79"/>
            </a:endParaRPr>
          </a:p>
        </p:txBody>
      </p:sp>
      <p:graphicFrame>
        <p:nvGraphicFramePr>
          <p:cNvPr id="20" name="Table 19">
            <a:extLst>
              <a:ext uri="{FF2B5EF4-FFF2-40B4-BE49-F238E27FC236}">
                <a16:creationId xmlns:a16="http://schemas.microsoft.com/office/drawing/2014/main" id="{11C9C43D-755E-4ED8-B6EE-3C7AF2C1DBA3}"/>
              </a:ext>
            </a:extLst>
          </p:cNvPr>
          <p:cNvGraphicFramePr>
            <a:graphicFrameLocks noGrp="1"/>
          </p:cNvGraphicFramePr>
          <p:nvPr>
            <p:extLst>
              <p:ext uri="{D42A27DB-BD31-4B8C-83A1-F6EECF244321}">
                <p14:modId xmlns:p14="http://schemas.microsoft.com/office/powerpoint/2010/main" val="2388369325"/>
              </p:ext>
            </p:extLst>
          </p:nvPr>
        </p:nvGraphicFramePr>
        <p:xfrm>
          <a:off x="927845" y="1802062"/>
          <a:ext cx="5916709" cy="7955892"/>
        </p:xfrm>
        <a:graphic>
          <a:graphicData uri="http://schemas.openxmlformats.org/drawingml/2006/table">
            <a:tbl>
              <a:tblPr firstRow="1" bandRow="1">
                <a:tableStyleId>{ED083AE6-46FA-4A59-8FB0-9F97EB10719F}</a:tableStyleId>
              </a:tblPr>
              <a:tblGrid>
                <a:gridCol w="1119245">
                  <a:extLst>
                    <a:ext uri="{9D8B030D-6E8A-4147-A177-3AD203B41FA5}">
                      <a16:colId xmlns:a16="http://schemas.microsoft.com/office/drawing/2014/main" val="942462936"/>
                    </a:ext>
                  </a:extLst>
                </a:gridCol>
                <a:gridCol w="4797464">
                  <a:extLst>
                    <a:ext uri="{9D8B030D-6E8A-4147-A177-3AD203B41FA5}">
                      <a16:colId xmlns:a16="http://schemas.microsoft.com/office/drawing/2014/main" val="2117574465"/>
                    </a:ext>
                  </a:extLst>
                </a:gridCol>
              </a:tblGrid>
              <a:tr h="502920">
                <a:tc>
                  <a:txBody>
                    <a:bodyPr/>
                    <a:lstStyle/>
                    <a:p>
                      <a:pPr algn="ctr"/>
                      <a:r>
                        <a:rPr lang="en-US" sz="2600" dirty="0">
                          <a:solidFill>
                            <a:schemeClr val="bg2">
                              <a:lumMod val="50000"/>
                            </a:schemeClr>
                          </a:solidFill>
                          <a:latin typeface="Aharoni" panose="02010803020104030203" pitchFamily="2" charset="-79"/>
                          <a:cs typeface="Aharoni" panose="02010803020104030203" pitchFamily="2" charset="-79"/>
                        </a:rPr>
                        <a:t>Done</a:t>
                      </a:r>
                    </a:p>
                  </a:txBody>
                  <a:tcPr marL="100584" marR="100584" marT="50292" marB="50292"/>
                </a:tc>
                <a:tc>
                  <a:txBody>
                    <a:bodyPr/>
                    <a:lstStyle/>
                    <a:p>
                      <a:pPr algn="ctr"/>
                      <a:r>
                        <a:rPr lang="en-US" sz="2600" dirty="0">
                          <a:solidFill>
                            <a:schemeClr val="bg2">
                              <a:lumMod val="50000"/>
                            </a:schemeClr>
                          </a:solidFill>
                          <a:latin typeface="Aharoni" panose="02010803020104030203" pitchFamily="2" charset="-79"/>
                          <a:cs typeface="Aharoni" panose="02010803020104030203" pitchFamily="2" charset="-79"/>
                        </a:rPr>
                        <a:t>Tasks</a:t>
                      </a:r>
                    </a:p>
                  </a:txBody>
                  <a:tcPr marL="100584" marR="100584" marT="50292" marB="50292"/>
                </a:tc>
                <a:extLst>
                  <a:ext uri="{0D108BD9-81ED-4DB2-BD59-A6C34878D82A}">
                    <a16:rowId xmlns:a16="http://schemas.microsoft.com/office/drawing/2014/main" val="1687828973"/>
                  </a:ext>
                </a:extLst>
              </a:tr>
              <a:tr h="569976">
                <a:tc>
                  <a:txBody>
                    <a:bodyPr/>
                    <a:lstStyle/>
                    <a:p>
                      <a:pPr algn="ctr"/>
                      <a:endParaRPr lang="en-US" sz="3100" dirty="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2269756362"/>
                  </a:ext>
                </a:extLst>
              </a:tr>
              <a:tr h="573329">
                <a:tc>
                  <a:txBody>
                    <a:bodyPr/>
                    <a:lstStyle/>
                    <a:p>
                      <a:endParaRPr lang="en-US" sz="170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1281819280"/>
                  </a:ext>
                </a:extLst>
              </a:tr>
              <a:tr h="573329">
                <a:tc>
                  <a:txBody>
                    <a:bodyPr/>
                    <a:lstStyle/>
                    <a:p>
                      <a:endParaRPr lang="en-US" sz="1700" dirty="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1081073940"/>
                  </a:ext>
                </a:extLst>
              </a:tr>
              <a:tr h="573329">
                <a:tc>
                  <a:txBody>
                    <a:bodyPr/>
                    <a:lstStyle/>
                    <a:p>
                      <a:endParaRPr lang="en-US" sz="170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1653985183"/>
                  </a:ext>
                </a:extLst>
              </a:tr>
              <a:tr h="573329">
                <a:tc>
                  <a:txBody>
                    <a:bodyPr/>
                    <a:lstStyle/>
                    <a:p>
                      <a:endParaRPr lang="en-US" sz="170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767518854"/>
                  </a:ext>
                </a:extLst>
              </a:tr>
              <a:tr h="573329">
                <a:tc>
                  <a:txBody>
                    <a:bodyPr/>
                    <a:lstStyle/>
                    <a:p>
                      <a:endParaRPr lang="en-US" sz="170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829939417"/>
                  </a:ext>
                </a:extLst>
              </a:tr>
              <a:tr h="573329">
                <a:tc>
                  <a:txBody>
                    <a:bodyPr/>
                    <a:lstStyle/>
                    <a:p>
                      <a:endParaRPr lang="en-US" sz="1700" dirty="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3449506589"/>
                  </a:ext>
                </a:extLst>
              </a:tr>
              <a:tr h="573329">
                <a:tc>
                  <a:txBody>
                    <a:bodyPr/>
                    <a:lstStyle/>
                    <a:p>
                      <a:endParaRPr lang="en-US" sz="170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1624392350"/>
                  </a:ext>
                </a:extLst>
              </a:tr>
              <a:tr h="573329">
                <a:tc>
                  <a:txBody>
                    <a:bodyPr/>
                    <a:lstStyle/>
                    <a:p>
                      <a:endParaRPr lang="en-US" sz="170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300713412"/>
                  </a:ext>
                </a:extLst>
              </a:tr>
              <a:tr h="573329">
                <a:tc>
                  <a:txBody>
                    <a:bodyPr/>
                    <a:lstStyle/>
                    <a:p>
                      <a:endParaRPr lang="en-US" sz="170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2588607260"/>
                  </a:ext>
                </a:extLst>
              </a:tr>
              <a:tr h="573329">
                <a:tc>
                  <a:txBody>
                    <a:bodyPr/>
                    <a:lstStyle/>
                    <a:p>
                      <a:endParaRPr lang="en-US" sz="170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3082793453"/>
                  </a:ext>
                </a:extLst>
              </a:tr>
              <a:tr h="573329">
                <a:tc>
                  <a:txBody>
                    <a:bodyPr/>
                    <a:lstStyle/>
                    <a:p>
                      <a:endParaRPr lang="en-US" sz="170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3932056609"/>
                  </a:ext>
                </a:extLst>
              </a:tr>
              <a:tr h="573329">
                <a:tc>
                  <a:txBody>
                    <a:bodyPr/>
                    <a:lstStyle/>
                    <a:p>
                      <a:endParaRPr lang="en-US" sz="1700"/>
                    </a:p>
                  </a:txBody>
                  <a:tcPr marL="100584" marR="100584" marT="50292" marB="50292"/>
                </a:tc>
                <a:tc>
                  <a:txBody>
                    <a:bodyPr/>
                    <a:lstStyle/>
                    <a:p>
                      <a:endParaRPr lang="en-US" sz="1700" dirty="0"/>
                    </a:p>
                  </a:txBody>
                  <a:tcPr marL="100584" marR="100584" marT="50292" marB="50292"/>
                </a:tc>
                <a:extLst>
                  <a:ext uri="{0D108BD9-81ED-4DB2-BD59-A6C34878D82A}">
                    <a16:rowId xmlns:a16="http://schemas.microsoft.com/office/drawing/2014/main" val="200736475"/>
                  </a:ext>
                </a:extLst>
              </a:tr>
            </a:tbl>
          </a:graphicData>
        </a:graphic>
      </p:graphicFrame>
    </p:spTree>
    <p:extLst>
      <p:ext uri="{BB962C8B-B14F-4D97-AF65-F5344CB8AC3E}">
        <p14:creationId xmlns:p14="http://schemas.microsoft.com/office/powerpoint/2010/main" val="2383897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404948" y="403703"/>
            <a:ext cx="6936377" cy="707886"/>
          </a:xfrm>
          <a:prstGeom prst="rect">
            <a:avLst/>
          </a:prstGeom>
          <a:noFill/>
        </p:spPr>
        <p:txBody>
          <a:bodyPr wrap="square" rtlCol="0">
            <a:spAutoFit/>
          </a:bodyPr>
          <a:lstStyle/>
          <a:p>
            <a:pPr algn="ctr"/>
            <a:r>
              <a:rPr lang="en-US" sz="4000" dirty="0">
                <a:solidFill>
                  <a:schemeClr val="bg1"/>
                </a:solidFill>
                <a:latin typeface="Aharoni" panose="02010803020104030203" pitchFamily="2" charset="-79"/>
                <a:cs typeface="Aharoni" panose="02010803020104030203" pitchFamily="2" charset="-79"/>
              </a:rPr>
              <a:t>Blank Journal Page</a:t>
            </a:r>
            <a:endParaRPr lang="en-US" sz="3200" dirty="0">
              <a:solidFill>
                <a:schemeClr val="bg1"/>
              </a:solidFill>
              <a:latin typeface="Aharoni" panose="02010803020104030203" pitchFamily="2" charset="-79"/>
              <a:cs typeface="Aharoni" panose="02010803020104030203" pitchFamily="2" charset="-79"/>
            </a:endParaRPr>
          </a:p>
        </p:txBody>
      </p:sp>
      <p:graphicFrame>
        <p:nvGraphicFramePr>
          <p:cNvPr id="6" name="Table 5">
            <a:extLst>
              <a:ext uri="{FF2B5EF4-FFF2-40B4-BE49-F238E27FC236}">
                <a16:creationId xmlns:a16="http://schemas.microsoft.com/office/drawing/2014/main" id="{8B56901D-3AEE-496C-ADBD-449E4AC1DF89}"/>
              </a:ext>
            </a:extLst>
          </p:cNvPr>
          <p:cNvGraphicFramePr>
            <a:graphicFrameLocks noGrp="1"/>
          </p:cNvGraphicFramePr>
          <p:nvPr>
            <p:extLst>
              <p:ext uri="{D42A27DB-BD31-4B8C-83A1-F6EECF244321}">
                <p14:modId xmlns:p14="http://schemas.microsoft.com/office/powerpoint/2010/main" val="3540297071"/>
              </p:ext>
            </p:extLst>
          </p:nvPr>
        </p:nvGraphicFramePr>
        <p:xfrm>
          <a:off x="404948" y="2101753"/>
          <a:ext cx="7040879" cy="7552944"/>
        </p:xfrm>
        <a:graphic>
          <a:graphicData uri="http://schemas.openxmlformats.org/drawingml/2006/table">
            <a:tbl>
              <a:tblPr firstRow="1" bandRow="1">
                <a:tableStyleId>{2D5ABB26-0587-4C30-8999-92F81FD0307C}</a:tableStyleId>
              </a:tblPr>
              <a:tblGrid>
                <a:gridCol w="7040879">
                  <a:extLst>
                    <a:ext uri="{9D8B030D-6E8A-4147-A177-3AD203B41FA5}">
                      <a16:colId xmlns:a16="http://schemas.microsoft.com/office/drawing/2014/main" val="4050292690"/>
                    </a:ext>
                  </a:extLst>
                </a:gridCol>
              </a:tblGrid>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968586303"/>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941935148"/>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446890103"/>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837465702"/>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11958344"/>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776404993"/>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824922676"/>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821154670"/>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005891472"/>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4122769638"/>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134754215"/>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039733426"/>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1478457114"/>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961198594"/>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378796220"/>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931037804"/>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870933787"/>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944160336"/>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837154617"/>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134352235"/>
                  </a:ext>
                </a:extLst>
              </a:tr>
              <a:tr h="341390">
                <a:tc>
                  <a:txBody>
                    <a:bodyPr/>
                    <a:lstStyle/>
                    <a:p>
                      <a:endParaRPr lang="en-US" sz="1700" dirty="0"/>
                    </a:p>
                  </a:txBody>
                  <a:tcPr marL="100584" marR="100584" marT="50292" marB="50292">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486708887"/>
                  </a:ext>
                </a:extLst>
              </a:tr>
            </a:tbl>
          </a:graphicData>
        </a:graphic>
      </p:graphicFrame>
    </p:spTree>
    <p:extLst>
      <p:ext uri="{BB962C8B-B14F-4D97-AF65-F5344CB8AC3E}">
        <p14:creationId xmlns:p14="http://schemas.microsoft.com/office/powerpoint/2010/main" val="2934061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6CE187A-26E2-47E8-A29D-CD85FB963188}"/>
              </a:ext>
            </a:extLst>
          </p:cNvPr>
          <p:cNvCxnSpPr/>
          <p:nvPr/>
        </p:nvCxnSpPr>
        <p:spPr>
          <a:xfrm>
            <a:off x="-3490857" y="4358640"/>
            <a:ext cx="1005840" cy="1005840"/>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653143" y="522514"/>
            <a:ext cx="6583680"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Past, Present, Future Dreams</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1015663"/>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Identify </a:t>
            </a:r>
            <a:r>
              <a:rPr lang="en-US" sz="2000" b="1" i="0" u="none" strike="noStrike" dirty="0">
                <a:solidFill>
                  <a:srgbClr val="000000"/>
                </a:solidFill>
                <a:effectLst/>
                <a:latin typeface="Arial" panose="020B0604020202020204" pitchFamily="34" charset="0"/>
                <a:cs typeface="Arial" panose="020B0604020202020204" pitchFamily="34" charset="0"/>
              </a:rPr>
              <a:t>past</a:t>
            </a:r>
            <a:r>
              <a:rPr lang="en-US" sz="2000" b="0" i="0" u="none" strike="noStrike" dirty="0">
                <a:solidFill>
                  <a:srgbClr val="000000"/>
                </a:solidFill>
                <a:effectLst/>
                <a:latin typeface="Arial" panose="020B0604020202020204" pitchFamily="34" charset="0"/>
                <a:cs typeface="Arial" panose="020B0604020202020204" pitchFamily="34" charset="0"/>
              </a:rPr>
              <a:t> dreams that no longer serve you, </a:t>
            </a:r>
            <a:r>
              <a:rPr lang="en-US" sz="2000" b="1" i="0" u="none" strike="noStrike" dirty="0">
                <a:solidFill>
                  <a:srgbClr val="000000"/>
                </a:solidFill>
                <a:effectLst/>
                <a:latin typeface="Arial" panose="020B0604020202020204" pitchFamily="34" charset="0"/>
                <a:cs typeface="Arial" panose="020B0604020202020204" pitchFamily="34" charset="0"/>
              </a:rPr>
              <a:t>future</a:t>
            </a:r>
            <a:r>
              <a:rPr lang="en-US" sz="2000" b="0" i="0" u="none" strike="noStrike" dirty="0">
                <a:solidFill>
                  <a:srgbClr val="000000"/>
                </a:solidFill>
                <a:effectLst/>
                <a:latin typeface="Arial" panose="020B0604020202020204" pitchFamily="34" charset="0"/>
                <a:cs typeface="Arial" panose="020B0604020202020204" pitchFamily="34" charset="0"/>
              </a:rPr>
              <a:t> dreams that are not relevant yet, and </a:t>
            </a:r>
            <a:r>
              <a:rPr lang="en-US" sz="2000" b="1" i="0" u="none" strike="noStrike" dirty="0">
                <a:solidFill>
                  <a:srgbClr val="000000"/>
                </a:solidFill>
                <a:effectLst/>
                <a:latin typeface="Arial" panose="020B0604020202020204" pitchFamily="34" charset="0"/>
                <a:cs typeface="Arial" panose="020B0604020202020204" pitchFamily="34" charset="0"/>
              </a:rPr>
              <a:t>present</a:t>
            </a:r>
            <a:r>
              <a:rPr lang="en-US" sz="2000" b="0" i="0" u="none" strike="noStrike" dirty="0">
                <a:solidFill>
                  <a:srgbClr val="000000"/>
                </a:solidFill>
                <a:effectLst/>
                <a:latin typeface="Arial" panose="020B0604020202020204" pitchFamily="34" charset="0"/>
                <a:cs typeface="Arial" panose="020B0604020202020204" pitchFamily="34" charset="0"/>
              </a:rPr>
              <a:t> dreams you want to manifest right now.</a:t>
            </a:r>
            <a:endParaRPr lang="en-US" sz="2000" dirty="0">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5A7EC0E9-1824-4B67-A1D6-1037FF79FDB1}"/>
              </a:ext>
            </a:extLst>
          </p:cNvPr>
          <p:cNvSpPr/>
          <p:nvPr/>
        </p:nvSpPr>
        <p:spPr>
          <a:xfrm>
            <a:off x="2919548" y="3213463"/>
            <a:ext cx="2050869" cy="6322423"/>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E67305B0-94CF-4726-B834-986E92D37C36}"/>
              </a:ext>
            </a:extLst>
          </p:cNvPr>
          <p:cNvSpPr/>
          <p:nvPr/>
        </p:nvSpPr>
        <p:spPr>
          <a:xfrm>
            <a:off x="653143" y="3213462"/>
            <a:ext cx="2050869" cy="6322423"/>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373860F7-3B16-4756-9046-42C77073575A}"/>
              </a:ext>
            </a:extLst>
          </p:cNvPr>
          <p:cNvSpPr/>
          <p:nvPr/>
        </p:nvSpPr>
        <p:spPr>
          <a:xfrm>
            <a:off x="5185953" y="3213462"/>
            <a:ext cx="2050869" cy="6322423"/>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A76AD3E5-E8C1-4D55-B29D-AA6760B268B8}"/>
              </a:ext>
            </a:extLst>
          </p:cNvPr>
          <p:cNvSpPr/>
          <p:nvPr/>
        </p:nvSpPr>
        <p:spPr>
          <a:xfrm>
            <a:off x="901337" y="2899954"/>
            <a:ext cx="1528354" cy="5878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FC2FF13E-0CBB-4860-B43A-DF17A91FCB7A}"/>
              </a:ext>
            </a:extLst>
          </p:cNvPr>
          <p:cNvSpPr/>
          <p:nvPr/>
        </p:nvSpPr>
        <p:spPr>
          <a:xfrm>
            <a:off x="3180805" y="2899953"/>
            <a:ext cx="1528354" cy="5878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CBF5A16F-6641-4E2D-AAA3-72460720E545}"/>
              </a:ext>
            </a:extLst>
          </p:cNvPr>
          <p:cNvSpPr/>
          <p:nvPr/>
        </p:nvSpPr>
        <p:spPr>
          <a:xfrm>
            <a:off x="5447210" y="2965266"/>
            <a:ext cx="1528354" cy="5878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E027824-3430-435C-9B3C-D6157C44F487}"/>
              </a:ext>
            </a:extLst>
          </p:cNvPr>
          <p:cNvSpPr txBox="1"/>
          <p:nvPr/>
        </p:nvSpPr>
        <p:spPr>
          <a:xfrm>
            <a:off x="1113608" y="2965266"/>
            <a:ext cx="1123406" cy="461665"/>
          </a:xfrm>
          <a:prstGeom prst="rect">
            <a:avLst/>
          </a:prstGeom>
          <a:noFill/>
        </p:spPr>
        <p:txBody>
          <a:bodyPr wrap="square" rtlCol="0">
            <a:spAutoFit/>
          </a:bodyPr>
          <a:lstStyle/>
          <a:p>
            <a:pPr algn="ctr"/>
            <a:r>
              <a:rPr lang="en-US" sz="2400" dirty="0">
                <a:solidFill>
                  <a:schemeClr val="accent3">
                    <a:lumMod val="60000"/>
                    <a:lumOff val="40000"/>
                  </a:schemeClr>
                </a:solidFill>
                <a:latin typeface="Aharoni" panose="02010803020104030203" pitchFamily="2" charset="-79"/>
                <a:cs typeface="Aharoni" panose="02010803020104030203" pitchFamily="2" charset="-79"/>
              </a:rPr>
              <a:t>Past</a:t>
            </a:r>
          </a:p>
        </p:txBody>
      </p:sp>
      <p:sp>
        <p:nvSpPr>
          <p:cNvPr id="16" name="TextBox 15">
            <a:extLst>
              <a:ext uri="{FF2B5EF4-FFF2-40B4-BE49-F238E27FC236}">
                <a16:creationId xmlns:a16="http://schemas.microsoft.com/office/drawing/2014/main" id="{B15F480F-E5CD-49D7-BB01-AB2354F44385}"/>
              </a:ext>
            </a:extLst>
          </p:cNvPr>
          <p:cNvSpPr txBox="1"/>
          <p:nvPr/>
        </p:nvSpPr>
        <p:spPr>
          <a:xfrm>
            <a:off x="3282042" y="2977358"/>
            <a:ext cx="1325880" cy="461665"/>
          </a:xfrm>
          <a:prstGeom prst="rect">
            <a:avLst/>
          </a:prstGeom>
          <a:noFill/>
        </p:spPr>
        <p:txBody>
          <a:bodyPr wrap="square" rtlCol="0">
            <a:spAutoFit/>
          </a:bodyPr>
          <a:lstStyle/>
          <a:p>
            <a:pPr algn="ctr"/>
            <a:r>
              <a:rPr lang="en-US" sz="2400" dirty="0">
                <a:solidFill>
                  <a:schemeClr val="accent3">
                    <a:lumMod val="50000"/>
                  </a:schemeClr>
                </a:solidFill>
                <a:latin typeface="Aharoni" panose="02010803020104030203" pitchFamily="2" charset="-79"/>
                <a:cs typeface="Aharoni" panose="02010803020104030203" pitchFamily="2" charset="-79"/>
              </a:rPr>
              <a:t>Present</a:t>
            </a:r>
          </a:p>
        </p:txBody>
      </p:sp>
      <p:sp>
        <p:nvSpPr>
          <p:cNvPr id="17" name="TextBox 16">
            <a:extLst>
              <a:ext uri="{FF2B5EF4-FFF2-40B4-BE49-F238E27FC236}">
                <a16:creationId xmlns:a16="http://schemas.microsoft.com/office/drawing/2014/main" id="{342F24A4-DCB2-4A92-A1F6-2E4E0F44543A}"/>
              </a:ext>
            </a:extLst>
          </p:cNvPr>
          <p:cNvSpPr txBox="1"/>
          <p:nvPr/>
        </p:nvSpPr>
        <p:spPr>
          <a:xfrm>
            <a:off x="5649684" y="2963034"/>
            <a:ext cx="1123406" cy="461665"/>
          </a:xfrm>
          <a:prstGeom prst="rect">
            <a:avLst/>
          </a:prstGeom>
          <a:noFill/>
        </p:spPr>
        <p:txBody>
          <a:bodyPr wrap="square" rtlCol="0">
            <a:spAutoFit/>
          </a:bodyPr>
          <a:lstStyle/>
          <a:p>
            <a:pPr algn="ctr"/>
            <a:r>
              <a:rPr lang="en-US" sz="2400" dirty="0">
                <a:solidFill>
                  <a:schemeClr val="accent3">
                    <a:lumMod val="60000"/>
                    <a:lumOff val="40000"/>
                  </a:schemeClr>
                </a:solidFill>
                <a:latin typeface="Aharoni" panose="02010803020104030203" pitchFamily="2" charset="-79"/>
                <a:cs typeface="Aharoni" panose="02010803020104030203" pitchFamily="2" charset="-79"/>
              </a:rPr>
              <a:t>Future</a:t>
            </a:r>
          </a:p>
        </p:txBody>
      </p:sp>
    </p:spTree>
    <p:extLst>
      <p:ext uri="{BB962C8B-B14F-4D97-AF65-F5344CB8AC3E}">
        <p14:creationId xmlns:p14="http://schemas.microsoft.com/office/powerpoint/2010/main" val="1921298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6CE187A-26E2-47E8-A29D-CD85FB963188}"/>
              </a:ext>
            </a:extLst>
          </p:cNvPr>
          <p:cNvCxnSpPr/>
          <p:nvPr/>
        </p:nvCxnSpPr>
        <p:spPr>
          <a:xfrm>
            <a:off x="-3490857" y="4358640"/>
            <a:ext cx="1005840" cy="1005840"/>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653143" y="522514"/>
            <a:ext cx="6583680"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Finding Your Purpose</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707886"/>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Fill out this simple questionnaire to discover your purpose and define your ideal life to manifest.</a:t>
            </a:r>
            <a:endParaRPr lang="en-US" sz="20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2FF8BD5-34A9-4967-9FFD-88C5975502F1}"/>
              </a:ext>
            </a:extLst>
          </p:cNvPr>
          <p:cNvSpPr/>
          <p:nvPr/>
        </p:nvSpPr>
        <p:spPr>
          <a:xfrm>
            <a:off x="2521130" y="2978331"/>
            <a:ext cx="4885509" cy="138030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C2A25E6-6B64-493C-AE0D-9CB8CFEC2EE2}"/>
              </a:ext>
            </a:extLst>
          </p:cNvPr>
          <p:cNvSpPr/>
          <p:nvPr/>
        </p:nvSpPr>
        <p:spPr>
          <a:xfrm>
            <a:off x="2521128" y="8377645"/>
            <a:ext cx="4885511" cy="138030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1189827-2829-4BFE-AA4F-00172691596A}"/>
              </a:ext>
            </a:extLst>
          </p:cNvPr>
          <p:cNvSpPr/>
          <p:nvPr/>
        </p:nvSpPr>
        <p:spPr>
          <a:xfrm>
            <a:off x="2521130" y="4778102"/>
            <a:ext cx="4885510" cy="138030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BE44556-C95D-4175-8E06-FFCF214470CA}"/>
              </a:ext>
            </a:extLst>
          </p:cNvPr>
          <p:cNvSpPr/>
          <p:nvPr/>
        </p:nvSpPr>
        <p:spPr>
          <a:xfrm>
            <a:off x="2521130" y="6577873"/>
            <a:ext cx="4885510" cy="138030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B464BE2-C454-44FF-A11F-53592119C4E6}"/>
              </a:ext>
            </a:extLst>
          </p:cNvPr>
          <p:cNvSpPr txBox="1"/>
          <p:nvPr/>
        </p:nvSpPr>
        <p:spPr>
          <a:xfrm>
            <a:off x="339633" y="3152904"/>
            <a:ext cx="2050870" cy="1015663"/>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What are your natural-born gifts?</a:t>
            </a:r>
          </a:p>
        </p:txBody>
      </p:sp>
      <p:sp>
        <p:nvSpPr>
          <p:cNvPr id="21" name="TextBox 20">
            <a:extLst>
              <a:ext uri="{FF2B5EF4-FFF2-40B4-BE49-F238E27FC236}">
                <a16:creationId xmlns:a16="http://schemas.microsoft.com/office/drawing/2014/main" id="{25718814-01F1-411E-BCF0-79A7FE6BA920}"/>
              </a:ext>
            </a:extLst>
          </p:cNvPr>
          <p:cNvSpPr txBox="1"/>
          <p:nvPr/>
        </p:nvSpPr>
        <p:spPr>
          <a:xfrm>
            <a:off x="339633" y="4960424"/>
            <a:ext cx="2050870" cy="1015663"/>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What brings you the most joy?</a:t>
            </a:r>
          </a:p>
        </p:txBody>
      </p:sp>
      <p:sp>
        <p:nvSpPr>
          <p:cNvPr id="22" name="TextBox 21">
            <a:extLst>
              <a:ext uri="{FF2B5EF4-FFF2-40B4-BE49-F238E27FC236}">
                <a16:creationId xmlns:a16="http://schemas.microsoft.com/office/drawing/2014/main" id="{7B921CE1-2EF0-4EC3-B0C2-95861C50AFE5}"/>
              </a:ext>
            </a:extLst>
          </p:cNvPr>
          <p:cNvSpPr txBox="1"/>
          <p:nvPr/>
        </p:nvSpPr>
        <p:spPr>
          <a:xfrm>
            <a:off x="365760" y="6914084"/>
            <a:ext cx="2050870" cy="707886"/>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What is your mission in life?</a:t>
            </a:r>
          </a:p>
        </p:txBody>
      </p:sp>
      <p:sp>
        <p:nvSpPr>
          <p:cNvPr id="23" name="TextBox 22">
            <a:extLst>
              <a:ext uri="{FF2B5EF4-FFF2-40B4-BE49-F238E27FC236}">
                <a16:creationId xmlns:a16="http://schemas.microsoft.com/office/drawing/2014/main" id="{461148B0-75C7-4CFC-8FF7-2312AC16C87C}"/>
              </a:ext>
            </a:extLst>
          </p:cNvPr>
          <p:cNvSpPr txBox="1"/>
          <p:nvPr/>
        </p:nvSpPr>
        <p:spPr>
          <a:xfrm>
            <a:off x="339633" y="8713856"/>
            <a:ext cx="2050870" cy="707886"/>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What do others say about you?</a:t>
            </a:r>
          </a:p>
        </p:txBody>
      </p:sp>
    </p:spTree>
    <p:extLst>
      <p:ext uri="{BB962C8B-B14F-4D97-AF65-F5344CB8AC3E}">
        <p14:creationId xmlns:p14="http://schemas.microsoft.com/office/powerpoint/2010/main" val="4096328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653143" y="522514"/>
            <a:ext cx="6583680"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High-Vibe Activities</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400110"/>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Track your daily high-vibe activities.</a:t>
            </a:r>
            <a:endParaRPr lang="en-US" sz="2000" dirty="0">
              <a:latin typeface="Arial" panose="020B06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BAF4F98C-D3A2-4554-9EA3-5E6A9A017E86}"/>
              </a:ext>
            </a:extLst>
          </p:cNvPr>
          <p:cNvSpPr/>
          <p:nvPr/>
        </p:nvSpPr>
        <p:spPr>
          <a:xfrm>
            <a:off x="4884172" y="2664823"/>
            <a:ext cx="269869" cy="347862"/>
          </a:xfrm>
          <a:prstGeom prst="rect">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26" name="Rectangle 25">
            <a:extLst>
              <a:ext uri="{FF2B5EF4-FFF2-40B4-BE49-F238E27FC236}">
                <a16:creationId xmlns:a16="http://schemas.microsoft.com/office/drawing/2014/main" id="{CC7B4666-1A6E-492A-9AA6-8B2D54B5B198}"/>
              </a:ext>
            </a:extLst>
          </p:cNvPr>
          <p:cNvSpPr/>
          <p:nvPr/>
        </p:nvSpPr>
        <p:spPr>
          <a:xfrm>
            <a:off x="4433652" y="2664823"/>
            <a:ext cx="269869" cy="347862"/>
          </a:xfrm>
          <a:prstGeom prst="rect">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ln>
                <a:solidFill>
                  <a:schemeClr val="accent3">
                    <a:lumMod val="50000"/>
                  </a:schemeClr>
                </a:solidFill>
              </a:ln>
              <a:solidFill>
                <a:schemeClr val="accent3"/>
              </a:solidFill>
              <a:latin typeface="Calibri" panose="020F0502020204030204"/>
            </a:endParaRPr>
          </a:p>
        </p:txBody>
      </p:sp>
      <p:sp>
        <p:nvSpPr>
          <p:cNvPr id="2" name="Rectangle 1">
            <a:extLst>
              <a:ext uri="{FF2B5EF4-FFF2-40B4-BE49-F238E27FC236}">
                <a16:creationId xmlns:a16="http://schemas.microsoft.com/office/drawing/2014/main" id="{1396352E-2DA0-437E-9D77-B82EF15F7818}"/>
              </a:ext>
            </a:extLst>
          </p:cNvPr>
          <p:cNvSpPr/>
          <p:nvPr/>
        </p:nvSpPr>
        <p:spPr>
          <a:xfrm>
            <a:off x="444137" y="2664823"/>
            <a:ext cx="3735977" cy="347862"/>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accent3">
                  <a:lumMod val="60000"/>
                  <a:lumOff val="40000"/>
                </a:schemeClr>
              </a:solidFill>
            </a:endParaRPr>
          </a:p>
        </p:txBody>
      </p:sp>
      <p:sp>
        <p:nvSpPr>
          <p:cNvPr id="27" name="Rectangle 26">
            <a:extLst>
              <a:ext uri="{FF2B5EF4-FFF2-40B4-BE49-F238E27FC236}">
                <a16:creationId xmlns:a16="http://schemas.microsoft.com/office/drawing/2014/main" id="{02243578-B944-45D1-80B4-5DA7A62861FF}"/>
              </a:ext>
            </a:extLst>
          </p:cNvPr>
          <p:cNvSpPr/>
          <p:nvPr/>
        </p:nvSpPr>
        <p:spPr>
          <a:xfrm>
            <a:off x="5785212" y="2664823"/>
            <a:ext cx="269869" cy="347862"/>
          </a:xfrm>
          <a:prstGeom prst="rect">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28" name="Rectangle 27">
            <a:extLst>
              <a:ext uri="{FF2B5EF4-FFF2-40B4-BE49-F238E27FC236}">
                <a16:creationId xmlns:a16="http://schemas.microsoft.com/office/drawing/2014/main" id="{EC23C29C-DB0C-4B22-B2F7-21330DD88886}"/>
              </a:ext>
            </a:extLst>
          </p:cNvPr>
          <p:cNvSpPr/>
          <p:nvPr/>
        </p:nvSpPr>
        <p:spPr>
          <a:xfrm>
            <a:off x="5334692" y="2664823"/>
            <a:ext cx="269869" cy="347862"/>
          </a:xfrm>
          <a:prstGeom prst="rect">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29" name="Rectangle 28">
            <a:extLst>
              <a:ext uri="{FF2B5EF4-FFF2-40B4-BE49-F238E27FC236}">
                <a16:creationId xmlns:a16="http://schemas.microsoft.com/office/drawing/2014/main" id="{6AD82D1A-6E04-476E-9FC9-0EB99DE6B656}"/>
              </a:ext>
            </a:extLst>
          </p:cNvPr>
          <p:cNvSpPr/>
          <p:nvPr/>
        </p:nvSpPr>
        <p:spPr>
          <a:xfrm>
            <a:off x="6686252" y="2664823"/>
            <a:ext cx="269869" cy="347862"/>
          </a:xfrm>
          <a:prstGeom prst="rect">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31" name="Rectangle 30">
            <a:extLst>
              <a:ext uri="{FF2B5EF4-FFF2-40B4-BE49-F238E27FC236}">
                <a16:creationId xmlns:a16="http://schemas.microsoft.com/office/drawing/2014/main" id="{F0E00D6B-460E-4CF1-BE72-97617AE9FB6F}"/>
              </a:ext>
            </a:extLst>
          </p:cNvPr>
          <p:cNvSpPr/>
          <p:nvPr/>
        </p:nvSpPr>
        <p:spPr>
          <a:xfrm>
            <a:off x="6235732" y="2664823"/>
            <a:ext cx="269869" cy="347862"/>
          </a:xfrm>
          <a:prstGeom prst="rect">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32" name="Rectangle 31">
            <a:extLst>
              <a:ext uri="{FF2B5EF4-FFF2-40B4-BE49-F238E27FC236}">
                <a16:creationId xmlns:a16="http://schemas.microsoft.com/office/drawing/2014/main" id="{36BCE832-8B07-4919-8C2F-9886CEBC35BE}"/>
              </a:ext>
            </a:extLst>
          </p:cNvPr>
          <p:cNvSpPr/>
          <p:nvPr/>
        </p:nvSpPr>
        <p:spPr>
          <a:xfrm>
            <a:off x="7136771" y="2664823"/>
            <a:ext cx="269869" cy="347862"/>
          </a:xfrm>
          <a:prstGeom prst="rect">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3" name="TextBox 2">
            <a:extLst>
              <a:ext uri="{FF2B5EF4-FFF2-40B4-BE49-F238E27FC236}">
                <a16:creationId xmlns:a16="http://schemas.microsoft.com/office/drawing/2014/main" id="{A40453F1-3470-4E3B-BF5E-554CC669B194}"/>
              </a:ext>
            </a:extLst>
          </p:cNvPr>
          <p:cNvSpPr txBox="1"/>
          <p:nvPr/>
        </p:nvSpPr>
        <p:spPr>
          <a:xfrm>
            <a:off x="1136469" y="2664823"/>
            <a:ext cx="2090057" cy="400110"/>
          </a:xfrm>
          <a:prstGeom prst="rect">
            <a:avLst/>
          </a:prstGeom>
          <a:noFill/>
        </p:spPr>
        <p:txBody>
          <a:bodyPr wrap="square" rtlCol="0">
            <a:spAutoFit/>
          </a:bodyPr>
          <a:lstStyle/>
          <a:p>
            <a:pPr algn="ctr"/>
            <a:r>
              <a:rPr lang="en-US" sz="2000" dirty="0">
                <a:solidFill>
                  <a:schemeClr val="bg1"/>
                </a:solidFill>
                <a:latin typeface="Aharoni" panose="02010803020104030203" pitchFamily="2" charset="-79"/>
                <a:cs typeface="Aharoni" panose="02010803020104030203" pitchFamily="2" charset="-79"/>
              </a:rPr>
              <a:t>Activity</a:t>
            </a:r>
          </a:p>
        </p:txBody>
      </p:sp>
      <p:sp>
        <p:nvSpPr>
          <p:cNvPr id="9" name="TextBox 8">
            <a:extLst>
              <a:ext uri="{FF2B5EF4-FFF2-40B4-BE49-F238E27FC236}">
                <a16:creationId xmlns:a16="http://schemas.microsoft.com/office/drawing/2014/main" id="{CB0E88F6-65D1-4468-AC08-717825BC9AB6}"/>
              </a:ext>
            </a:extLst>
          </p:cNvPr>
          <p:cNvSpPr txBox="1"/>
          <p:nvPr/>
        </p:nvSpPr>
        <p:spPr>
          <a:xfrm>
            <a:off x="4366217" y="2643353"/>
            <a:ext cx="269869" cy="369332"/>
          </a:xfrm>
          <a:prstGeom prst="rect">
            <a:avLst/>
          </a:prstGeom>
          <a:noFill/>
        </p:spPr>
        <p:txBody>
          <a:bodyPr wrap="square" rtlCol="0">
            <a:spAutoFit/>
          </a:bodyPr>
          <a:lstStyle/>
          <a:p>
            <a:r>
              <a:rPr lang="en-US" dirty="0">
                <a:solidFill>
                  <a:schemeClr val="bg1"/>
                </a:solidFill>
                <a:latin typeface="Aharoni" panose="02010803020104030203" pitchFamily="2" charset="-79"/>
                <a:cs typeface="Aharoni" panose="02010803020104030203" pitchFamily="2" charset="-79"/>
              </a:rPr>
              <a:t>M</a:t>
            </a:r>
          </a:p>
        </p:txBody>
      </p:sp>
      <p:sp>
        <p:nvSpPr>
          <p:cNvPr id="34" name="TextBox 33">
            <a:extLst>
              <a:ext uri="{FF2B5EF4-FFF2-40B4-BE49-F238E27FC236}">
                <a16:creationId xmlns:a16="http://schemas.microsoft.com/office/drawing/2014/main" id="{AB243109-50F2-4220-AD53-FFABC1C83960}"/>
              </a:ext>
            </a:extLst>
          </p:cNvPr>
          <p:cNvSpPr txBox="1"/>
          <p:nvPr/>
        </p:nvSpPr>
        <p:spPr>
          <a:xfrm>
            <a:off x="4881059" y="2654088"/>
            <a:ext cx="269869" cy="369332"/>
          </a:xfrm>
          <a:prstGeom prst="rect">
            <a:avLst/>
          </a:prstGeom>
          <a:noFill/>
        </p:spPr>
        <p:txBody>
          <a:bodyPr wrap="square" rtlCol="0">
            <a:spAutoFit/>
          </a:bodyPr>
          <a:lstStyle/>
          <a:p>
            <a:r>
              <a:rPr lang="en-US" dirty="0">
                <a:solidFill>
                  <a:schemeClr val="bg1"/>
                </a:solidFill>
                <a:latin typeface="Aharoni" panose="02010803020104030203" pitchFamily="2" charset="-79"/>
                <a:cs typeface="Aharoni" panose="02010803020104030203" pitchFamily="2" charset="-79"/>
              </a:rPr>
              <a:t>T</a:t>
            </a:r>
          </a:p>
        </p:txBody>
      </p:sp>
      <p:sp>
        <p:nvSpPr>
          <p:cNvPr id="35" name="TextBox 34">
            <a:extLst>
              <a:ext uri="{FF2B5EF4-FFF2-40B4-BE49-F238E27FC236}">
                <a16:creationId xmlns:a16="http://schemas.microsoft.com/office/drawing/2014/main" id="{BE4DFB9A-3734-4DC1-989F-3699D5161AE5}"/>
              </a:ext>
            </a:extLst>
          </p:cNvPr>
          <p:cNvSpPr txBox="1"/>
          <p:nvPr/>
        </p:nvSpPr>
        <p:spPr>
          <a:xfrm>
            <a:off x="5265514" y="2654088"/>
            <a:ext cx="269869" cy="369332"/>
          </a:xfrm>
          <a:prstGeom prst="rect">
            <a:avLst/>
          </a:prstGeom>
          <a:noFill/>
        </p:spPr>
        <p:txBody>
          <a:bodyPr wrap="square" rtlCol="0">
            <a:spAutoFit/>
          </a:bodyPr>
          <a:lstStyle/>
          <a:p>
            <a:r>
              <a:rPr lang="en-US" dirty="0">
                <a:solidFill>
                  <a:schemeClr val="bg1"/>
                </a:solidFill>
                <a:latin typeface="Aharoni" panose="02010803020104030203" pitchFamily="2" charset="-79"/>
                <a:cs typeface="Aharoni" panose="02010803020104030203" pitchFamily="2" charset="-79"/>
              </a:rPr>
              <a:t>W</a:t>
            </a:r>
          </a:p>
        </p:txBody>
      </p:sp>
      <p:sp>
        <p:nvSpPr>
          <p:cNvPr id="36" name="TextBox 35">
            <a:extLst>
              <a:ext uri="{FF2B5EF4-FFF2-40B4-BE49-F238E27FC236}">
                <a16:creationId xmlns:a16="http://schemas.microsoft.com/office/drawing/2014/main" id="{E0BAA739-6044-4482-B24C-D3CC7A464A95}"/>
              </a:ext>
            </a:extLst>
          </p:cNvPr>
          <p:cNvSpPr txBox="1"/>
          <p:nvPr/>
        </p:nvSpPr>
        <p:spPr>
          <a:xfrm>
            <a:off x="5779420" y="2654088"/>
            <a:ext cx="269869" cy="369332"/>
          </a:xfrm>
          <a:prstGeom prst="rect">
            <a:avLst/>
          </a:prstGeom>
          <a:noFill/>
        </p:spPr>
        <p:txBody>
          <a:bodyPr wrap="square" rtlCol="0">
            <a:spAutoFit/>
          </a:bodyPr>
          <a:lstStyle/>
          <a:p>
            <a:r>
              <a:rPr lang="en-US" dirty="0">
                <a:solidFill>
                  <a:schemeClr val="bg1"/>
                </a:solidFill>
                <a:latin typeface="Aharoni" panose="02010803020104030203" pitchFamily="2" charset="-79"/>
                <a:cs typeface="Aharoni" panose="02010803020104030203" pitchFamily="2" charset="-79"/>
              </a:rPr>
              <a:t>T</a:t>
            </a:r>
          </a:p>
        </p:txBody>
      </p:sp>
      <p:sp>
        <p:nvSpPr>
          <p:cNvPr id="37" name="TextBox 36">
            <a:extLst>
              <a:ext uri="{FF2B5EF4-FFF2-40B4-BE49-F238E27FC236}">
                <a16:creationId xmlns:a16="http://schemas.microsoft.com/office/drawing/2014/main" id="{F21A8717-0CDE-42C5-B8C5-DAE51F44A8D7}"/>
              </a:ext>
            </a:extLst>
          </p:cNvPr>
          <p:cNvSpPr txBox="1"/>
          <p:nvPr/>
        </p:nvSpPr>
        <p:spPr>
          <a:xfrm>
            <a:off x="6229940" y="2654088"/>
            <a:ext cx="269869" cy="369332"/>
          </a:xfrm>
          <a:prstGeom prst="rect">
            <a:avLst/>
          </a:prstGeom>
          <a:noFill/>
        </p:spPr>
        <p:txBody>
          <a:bodyPr wrap="square" rtlCol="0">
            <a:spAutoFit/>
          </a:bodyPr>
          <a:lstStyle/>
          <a:p>
            <a:r>
              <a:rPr lang="en-US" dirty="0">
                <a:solidFill>
                  <a:schemeClr val="bg1"/>
                </a:solidFill>
                <a:latin typeface="Aharoni" panose="02010803020104030203" pitchFamily="2" charset="-79"/>
                <a:cs typeface="Aharoni" panose="02010803020104030203" pitchFamily="2" charset="-79"/>
              </a:rPr>
              <a:t>F</a:t>
            </a:r>
          </a:p>
        </p:txBody>
      </p:sp>
      <p:sp>
        <p:nvSpPr>
          <p:cNvPr id="38" name="TextBox 37">
            <a:extLst>
              <a:ext uri="{FF2B5EF4-FFF2-40B4-BE49-F238E27FC236}">
                <a16:creationId xmlns:a16="http://schemas.microsoft.com/office/drawing/2014/main" id="{6308FA26-7831-4517-B9F3-F6B1DACE758B}"/>
              </a:ext>
            </a:extLst>
          </p:cNvPr>
          <p:cNvSpPr txBox="1"/>
          <p:nvPr/>
        </p:nvSpPr>
        <p:spPr>
          <a:xfrm>
            <a:off x="6661829" y="2643353"/>
            <a:ext cx="269869" cy="369332"/>
          </a:xfrm>
          <a:prstGeom prst="rect">
            <a:avLst/>
          </a:prstGeom>
          <a:noFill/>
        </p:spPr>
        <p:txBody>
          <a:bodyPr wrap="square" rtlCol="0">
            <a:spAutoFit/>
          </a:bodyPr>
          <a:lstStyle/>
          <a:p>
            <a:r>
              <a:rPr lang="en-US" dirty="0">
                <a:solidFill>
                  <a:schemeClr val="bg1"/>
                </a:solidFill>
                <a:latin typeface="Aharoni" panose="02010803020104030203" pitchFamily="2" charset="-79"/>
                <a:cs typeface="Aharoni" panose="02010803020104030203" pitchFamily="2" charset="-79"/>
              </a:rPr>
              <a:t>S</a:t>
            </a:r>
          </a:p>
        </p:txBody>
      </p:sp>
      <p:sp>
        <p:nvSpPr>
          <p:cNvPr id="39" name="TextBox 38">
            <a:extLst>
              <a:ext uri="{FF2B5EF4-FFF2-40B4-BE49-F238E27FC236}">
                <a16:creationId xmlns:a16="http://schemas.microsoft.com/office/drawing/2014/main" id="{CC53B842-AF57-4574-B6C6-F36F4A6BC3E9}"/>
              </a:ext>
            </a:extLst>
          </p:cNvPr>
          <p:cNvSpPr txBox="1"/>
          <p:nvPr/>
        </p:nvSpPr>
        <p:spPr>
          <a:xfrm>
            <a:off x="7136029" y="2643353"/>
            <a:ext cx="269869" cy="369332"/>
          </a:xfrm>
          <a:prstGeom prst="rect">
            <a:avLst/>
          </a:prstGeom>
          <a:noFill/>
        </p:spPr>
        <p:txBody>
          <a:bodyPr wrap="square" rtlCol="0">
            <a:spAutoFit/>
          </a:bodyPr>
          <a:lstStyle/>
          <a:p>
            <a:r>
              <a:rPr lang="en-US" dirty="0">
                <a:solidFill>
                  <a:schemeClr val="bg1"/>
                </a:solidFill>
                <a:latin typeface="Aharoni" panose="02010803020104030203" pitchFamily="2" charset="-79"/>
                <a:cs typeface="Aharoni" panose="02010803020104030203" pitchFamily="2" charset="-79"/>
              </a:rPr>
              <a:t>S</a:t>
            </a:r>
          </a:p>
        </p:txBody>
      </p:sp>
      <p:sp>
        <p:nvSpPr>
          <p:cNvPr id="40" name="Rectangle 39">
            <a:extLst>
              <a:ext uri="{FF2B5EF4-FFF2-40B4-BE49-F238E27FC236}">
                <a16:creationId xmlns:a16="http://schemas.microsoft.com/office/drawing/2014/main" id="{76045706-152A-4ACC-A589-655017B5BF6B}"/>
              </a:ext>
            </a:extLst>
          </p:cNvPr>
          <p:cNvSpPr/>
          <p:nvPr/>
        </p:nvSpPr>
        <p:spPr>
          <a:xfrm>
            <a:off x="444136" y="3455282"/>
            <a:ext cx="3735977" cy="347862"/>
          </a:xfrm>
          <a:prstGeom prst="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accent3">
                  <a:lumMod val="60000"/>
                  <a:lumOff val="40000"/>
                </a:schemeClr>
              </a:solidFill>
            </a:endParaRPr>
          </a:p>
        </p:txBody>
      </p:sp>
      <p:sp>
        <p:nvSpPr>
          <p:cNvPr id="41" name="Rectangle 40">
            <a:extLst>
              <a:ext uri="{FF2B5EF4-FFF2-40B4-BE49-F238E27FC236}">
                <a16:creationId xmlns:a16="http://schemas.microsoft.com/office/drawing/2014/main" id="{DEF21CB4-AC62-41F8-AE63-DA3084357DBC}"/>
              </a:ext>
            </a:extLst>
          </p:cNvPr>
          <p:cNvSpPr/>
          <p:nvPr/>
        </p:nvSpPr>
        <p:spPr>
          <a:xfrm>
            <a:off x="4881059" y="3455282"/>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42" name="Rectangle 41">
            <a:extLst>
              <a:ext uri="{FF2B5EF4-FFF2-40B4-BE49-F238E27FC236}">
                <a16:creationId xmlns:a16="http://schemas.microsoft.com/office/drawing/2014/main" id="{F3CBD21F-80BD-412E-A280-AECDA57307F5}"/>
              </a:ext>
            </a:extLst>
          </p:cNvPr>
          <p:cNvSpPr/>
          <p:nvPr/>
        </p:nvSpPr>
        <p:spPr>
          <a:xfrm>
            <a:off x="4430539" y="3455282"/>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ln>
                <a:solidFill>
                  <a:schemeClr val="accent3">
                    <a:lumMod val="50000"/>
                  </a:schemeClr>
                </a:solidFill>
              </a:ln>
              <a:solidFill>
                <a:schemeClr val="accent3"/>
              </a:solidFill>
              <a:latin typeface="Calibri" panose="020F0502020204030204"/>
            </a:endParaRPr>
          </a:p>
        </p:txBody>
      </p:sp>
      <p:sp>
        <p:nvSpPr>
          <p:cNvPr id="43" name="Rectangle 42">
            <a:extLst>
              <a:ext uri="{FF2B5EF4-FFF2-40B4-BE49-F238E27FC236}">
                <a16:creationId xmlns:a16="http://schemas.microsoft.com/office/drawing/2014/main" id="{EC7C0FE6-757A-4440-AF54-F8340620AC05}"/>
              </a:ext>
            </a:extLst>
          </p:cNvPr>
          <p:cNvSpPr/>
          <p:nvPr/>
        </p:nvSpPr>
        <p:spPr>
          <a:xfrm>
            <a:off x="5782099" y="3455282"/>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44" name="Rectangle 43">
            <a:extLst>
              <a:ext uri="{FF2B5EF4-FFF2-40B4-BE49-F238E27FC236}">
                <a16:creationId xmlns:a16="http://schemas.microsoft.com/office/drawing/2014/main" id="{5BF8A3AC-5383-426E-B306-42F899A999A0}"/>
              </a:ext>
            </a:extLst>
          </p:cNvPr>
          <p:cNvSpPr/>
          <p:nvPr/>
        </p:nvSpPr>
        <p:spPr>
          <a:xfrm>
            <a:off x="5331579" y="3455282"/>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45" name="Rectangle 44">
            <a:extLst>
              <a:ext uri="{FF2B5EF4-FFF2-40B4-BE49-F238E27FC236}">
                <a16:creationId xmlns:a16="http://schemas.microsoft.com/office/drawing/2014/main" id="{B4753B5D-7B7E-4350-970A-0EED1B39AC80}"/>
              </a:ext>
            </a:extLst>
          </p:cNvPr>
          <p:cNvSpPr/>
          <p:nvPr/>
        </p:nvSpPr>
        <p:spPr>
          <a:xfrm>
            <a:off x="6683139" y="3455282"/>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46" name="Rectangle 45">
            <a:extLst>
              <a:ext uri="{FF2B5EF4-FFF2-40B4-BE49-F238E27FC236}">
                <a16:creationId xmlns:a16="http://schemas.microsoft.com/office/drawing/2014/main" id="{D85E0083-ABE4-4274-AC18-1665FB31F076}"/>
              </a:ext>
            </a:extLst>
          </p:cNvPr>
          <p:cNvSpPr/>
          <p:nvPr/>
        </p:nvSpPr>
        <p:spPr>
          <a:xfrm>
            <a:off x="6232619" y="3455282"/>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47" name="Rectangle 46">
            <a:extLst>
              <a:ext uri="{FF2B5EF4-FFF2-40B4-BE49-F238E27FC236}">
                <a16:creationId xmlns:a16="http://schemas.microsoft.com/office/drawing/2014/main" id="{5AE0196A-0ECD-4E53-8F31-5444ADD6A1B1}"/>
              </a:ext>
            </a:extLst>
          </p:cNvPr>
          <p:cNvSpPr/>
          <p:nvPr/>
        </p:nvSpPr>
        <p:spPr>
          <a:xfrm>
            <a:off x="7133063" y="3455282"/>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55" name="Rectangle 54">
            <a:extLst>
              <a:ext uri="{FF2B5EF4-FFF2-40B4-BE49-F238E27FC236}">
                <a16:creationId xmlns:a16="http://schemas.microsoft.com/office/drawing/2014/main" id="{393DDC75-AB12-440E-8A53-6F36577E8669}"/>
              </a:ext>
            </a:extLst>
          </p:cNvPr>
          <p:cNvSpPr/>
          <p:nvPr/>
        </p:nvSpPr>
        <p:spPr>
          <a:xfrm>
            <a:off x="444136" y="4193493"/>
            <a:ext cx="3735977" cy="347862"/>
          </a:xfrm>
          <a:prstGeom prst="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accent3">
                  <a:lumMod val="60000"/>
                  <a:lumOff val="40000"/>
                </a:schemeClr>
              </a:solidFill>
            </a:endParaRPr>
          </a:p>
        </p:txBody>
      </p:sp>
      <p:sp>
        <p:nvSpPr>
          <p:cNvPr id="56" name="Rectangle 55">
            <a:extLst>
              <a:ext uri="{FF2B5EF4-FFF2-40B4-BE49-F238E27FC236}">
                <a16:creationId xmlns:a16="http://schemas.microsoft.com/office/drawing/2014/main" id="{DE182D8B-6EEE-44DF-B0A2-B163E2462ED4}"/>
              </a:ext>
            </a:extLst>
          </p:cNvPr>
          <p:cNvSpPr/>
          <p:nvPr/>
        </p:nvSpPr>
        <p:spPr>
          <a:xfrm>
            <a:off x="4881059" y="4193493"/>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57" name="Rectangle 56">
            <a:extLst>
              <a:ext uri="{FF2B5EF4-FFF2-40B4-BE49-F238E27FC236}">
                <a16:creationId xmlns:a16="http://schemas.microsoft.com/office/drawing/2014/main" id="{7BFA98B6-8DC0-4E44-A3CF-8559B97CA05F}"/>
              </a:ext>
            </a:extLst>
          </p:cNvPr>
          <p:cNvSpPr/>
          <p:nvPr/>
        </p:nvSpPr>
        <p:spPr>
          <a:xfrm>
            <a:off x="4430539" y="4193493"/>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ln>
                <a:solidFill>
                  <a:schemeClr val="accent3">
                    <a:lumMod val="50000"/>
                  </a:schemeClr>
                </a:solidFill>
              </a:ln>
              <a:solidFill>
                <a:schemeClr val="accent3"/>
              </a:solidFill>
              <a:latin typeface="Calibri" panose="020F0502020204030204"/>
            </a:endParaRPr>
          </a:p>
        </p:txBody>
      </p:sp>
      <p:sp>
        <p:nvSpPr>
          <p:cNvPr id="58" name="Rectangle 57">
            <a:extLst>
              <a:ext uri="{FF2B5EF4-FFF2-40B4-BE49-F238E27FC236}">
                <a16:creationId xmlns:a16="http://schemas.microsoft.com/office/drawing/2014/main" id="{AD0EE4B4-1C38-44A9-B169-EFC2FE3232F2}"/>
              </a:ext>
            </a:extLst>
          </p:cNvPr>
          <p:cNvSpPr/>
          <p:nvPr/>
        </p:nvSpPr>
        <p:spPr>
          <a:xfrm>
            <a:off x="5782099" y="4193493"/>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59" name="Rectangle 58">
            <a:extLst>
              <a:ext uri="{FF2B5EF4-FFF2-40B4-BE49-F238E27FC236}">
                <a16:creationId xmlns:a16="http://schemas.microsoft.com/office/drawing/2014/main" id="{6C04F03E-F29F-4534-8431-30AEB40928DF}"/>
              </a:ext>
            </a:extLst>
          </p:cNvPr>
          <p:cNvSpPr/>
          <p:nvPr/>
        </p:nvSpPr>
        <p:spPr>
          <a:xfrm>
            <a:off x="5331579" y="4193493"/>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60" name="Rectangle 59">
            <a:extLst>
              <a:ext uri="{FF2B5EF4-FFF2-40B4-BE49-F238E27FC236}">
                <a16:creationId xmlns:a16="http://schemas.microsoft.com/office/drawing/2014/main" id="{00C732D3-9D51-450B-A2EA-A913E4C06B00}"/>
              </a:ext>
            </a:extLst>
          </p:cNvPr>
          <p:cNvSpPr/>
          <p:nvPr/>
        </p:nvSpPr>
        <p:spPr>
          <a:xfrm>
            <a:off x="6683139" y="4193493"/>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61" name="Rectangle 60">
            <a:extLst>
              <a:ext uri="{FF2B5EF4-FFF2-40B4-BE49-F238E27FC236}">
                <a16:creationId xmlns:a16="http://schemas.microsoft.com/office/drawing/2014/main" id="{5A6BDD07-E621-4BFE-BB01-FFC6A18F7576}"/>
              </a:ext>
            </a:extLst>
          </p:cNvPr>
          <p:cNvSpPr/>
          <p:nvPr/>
        </p:nvSpPr>
        <p:spPr>
          <a:xfrm>
            <a:off x="6232619" y="4193493"/>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62" name="Rectangle 61">
            <a:extLst>
              <a:ext uri="{FF2B5EF4-FFF2-40B4-BE49-F238E27FC236}">
                <a16:creationId xmlns:a16="http://schemas.microsoft.com/office/drawing/2014/main" id="{E90EA0FB-497D-43CF-919C-7BD4F8B2AC51}"/>
              </a:ext>
            </a:extLst>
          </p:cNvPr>
          <p:cNvSpPr/>
          <p:nvPr/>
        </p:nvSpPr>
        <p:spPr>
          <a:xfrm>
            <a:off x="7133063" y="4193493"/>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63" name="Rectangle 62">
            <a:extLst>
              <a:ext uri="{FF2B5EF4-FFF2-40B4-BE49-F238E27FC236}">
                <a16:creationId xmlns:a16="http://schemas.microsoft.com/office/drawing/2014/main" id="{6544861D-7E04-485B-8F6F-B83C702C8A40}"/>
              </a:ext>
            </a:extLst>
          </p:cNvPr>
          <p:cNvSpPr/>
          <p:nvPr/>
        </p:nvSpPr>
        <p:spPr>
          <a:xfrm>
            <a:off x="444136" y="4931704"/>
            <a:ext cx="3735977" cy="347862"/>
          </a:xfrm>
          <a:prstGeom prst="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accent3">
                  <a:lumMod val="60000"/>
                  <a:lumOff val="40000"/>
                </a:schemeClr>
              </a:solidFill>
            </a:endParaRPr>
          </a:p>
        </p:txBody>
      </p:sp>
      <p:sp>
        <p:nvSpPr>
          <p:cNvPr id="64" name="Rectangle 63">
            <a:extLst>
              <a:ext uri="{FF2B5EF4-FFF2-40B4-BE49-F238E27FC236}">
                <a16:creationId xmlns:a16="http://schemas.microsoft.com/office/drawing/2014/main" id="{3608FABF-70EC-40A4-B4EF-B4A4E2346F31}"/>
              </a:ext>
            </a:extLst>
          </p:cNvPr>
          <p:cNvSpPr/>
          <p:nvPr/>
        </p:nvSpPr>
        <p:spPr>
          <a:xfrm>
            <a:off x="4881059" y="4931704"/>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65" name="Rectangle 64">
            <a:extLst>
              <a:ext uri="{FF2B5EF4-FFF2-40B4-BE49-F238E27FC236}">
                <a16:creationId xmlns:a16="http://schemas.microsoft.com/office/drawing/2014/main" id="{A185139B-98AD-4D8A-A5FA-D2AE2CBBD2C4}"/>
              </a:ext>
            </a:extLst>
          </p:cNvPr>
          <p:cNvSpPr/>
          <p:nvPr/>
        </p:nvSpPr>
        <p:spPr>
          <a:xfrm>
            <a:off x="4430539" y="4931704"/>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ln>
                <a:solidFill>
                  <a:schemeClr val="accent3">
                    <a:lumMod val="50000"/>
                  </a:schemeClr>
                </a:solidFill>
              </a:ln>
              <a:solidFill>
                <a:schemeClr val="accent3"/>
              </a:solidFill>
              <a:latin typeface="Calibri" panose="020F0502020204030204"/>
            </a:endParaRPr>
          </a:p>
        </p:txBody>
      </p:sp>
      <p:sp>
        <p:nvSpPr>
          <p:cNvPr id="66" name="Rectangle 65">
            <a:extLst>
              <a:ext uri="{FF2B5EF4-FFF2-40B4-BE49-F238E27FC236}">
                <a16:creationId xmlns:a16="http://schemas.microsoft.com/office/drawing/2014/main" id="{B86FEAF6-2BE7-4AFA-875E-431C018CAE2A}"/>
              </a:ext>
            </a:extLst>
          </p:cNvPr>
          <p:cNvSpPr/>
          <p:nvPr/>
        </p:nvSpPr>
        <p:spPr>
          <a:xfrm>
            <a:off x="5782099" y="4931704"/>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67" name="Rectangle 66">
            <a:extLst>
              <a:ext uri="{FF2B5EF4-FFF2-40B4-BE49-F238E27FC236}">
                <a16:creationId xmlns:a16="http://schemas.microsoft.com/office/drawing/2014/main" id="{AB8550E2-B141-4EDB-AEF6-6C9260C9DA35}"/>
              </a:ext>
            </a:extLst>
          </p:cNvPr>
          <p:cNvSpPr/>
          <p:nvPr/>
        </p:nvSpPr>
        <p:spPr>
          <a:xfrm>
            <a:off x="5331579" y="4931704"/>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68" name="Rectangle 67">
            <a:extLst>
              <a:ext uri="{FF2B5EF4-FFF2-40B4-BE49-F238E27FC236}">
                <a16:creationId xmlns:a16="http://schemas.microsoft.com/office/drawing/2014/main" id="{623A871C-9301-43C1-BE34-61D7F14EF572}"/>
              </a:ext>
            </a:extLst>
          </p:cNvPr>
          <p:cNvSpPr/>
          <p:nvPr/>
        </p:nvSpPr>
        <p:spPr>
          <a:xfrm>
            <a:off x="6683139" y="4931704"/>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69" name="Rectangle 68">
            <a:extLst>
              <a:ext uri="{FF2B5EF4-FFF2-40B4-BE49-F238E27FC236}">
                <a16:creationId xmlns:a16="http://schemas.microsoft.com/office/drawing/2014/main" id="{D4B784E0-D741-44E2-9137-FFFCB12655B4}"/>
              </a:ext>
            </a:extLst>
          </p:cNvPr>
          <p:cNvSpPr/>
          <p:nvPr/>
        </p:nvSpPr>
        <p:spPr>
          <a:xfrm>
            <a:off x="6232619" y="4931704"/>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70" name="Rectangle 69">
            <a:extLst>
              <a:ext uri="{FF2B5EF4-FFF2-40B4-BE49-F238E27FC236}">
                <a16:creationId xmlns:a16="http://schemas.microsoft.com/office/drawing/2014/main" id="{9730EC62-6B3D-466E-9964-3D1D4BE685BE}"/>
              </a:ext>
            </a:extLst>
          </p:cNvPr>
          <p:cNvSpPr/>
          <p:nvPr/>
        </p:nvSpPr>
        <p:spPr>
          <a:xfrm>
            <a:off x="7133063" y="4931704"/>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71" name="Rectangle 70">
            <a:extLst>
              <a:ext uri="{FF2B5EF4-FFF2-40B4-BE49-F238E27FC236}">
                <a16:creationId xmlns:a16="http://schemas.microsoft.com/office/drawing/2014/main" id="{003C4116-F072-4764-B795-8D9D7EA678ED}"/>
              </a:ext>
            </a:extLst>
          </p:cNvPr>
          <p:cNvSpPr/>
          <p:nvPr/>
        </p:nvSpPr>
        <p:spPr>
          <a:xfrm>
            <a:off x="444136" y="5669915"/>
            <a:ext cx="3735977" cy="347862"/>
          </a:xfrm>
          <a:prstGeom prst="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accent3">
                  <a:lumMod val="60000"/>
                  <a:lumOff val="40000"/>
                </a:schemeClr>
              </a:solidFill>
            </a:endParaRPr>
          </a:p>
        </p:txBody>
      </p:sp>
      <p:sp>
        <p:nvSpPr>
          <p:cNvPr id="72" name="Rectangle 71">
            <a:extLst>
              <a:ext uri="{FF2B5EF4-FFF2-40B4-BE49-F238E27FC236}">
                <a16:creationId xmlns:a16="http://schemas.microsoft.com/office/drawing/2014/main" id="{5E2B51D0-C5DB-49D7-ACA0-13C045D70B65}"/>
              </a:ext>
            </a:extLst>
          </p:cNvPr>
          <p:cNvSpPr/>
          <p:nvPr/>
        </p:nvSpPr>
        <p:spPr>
          <a:xfrm>
            <a:off x="4881059" y="5669915"/>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73" name="Rectangle 72">
            <a:extLst>
              <a:ext uri="{FF2B5EF4-FFF2-40B4-BE49-F238E27FC236}">
                <a16:creationId xmlns:a16="http://schemas.microsoft.com/office/drawing/2014/main" id="{065AC08B-238B-418F-A621-17515D8ACE29}"/>
              </a:ext>
            </a:extLst>
          </p:cNvPr>
          <p:cNvSpPr/>
          <p:nvPr/>
        </p:nvSpPr>
        <p:spPr>
          <a:xfrm>
            <a:off x="4430539" y="5669915"/>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ln>
                <a:solidFill>
                  <a:schemeClr val="accent3">
                    <a:lumMod val="50000"/>
                  </a:schemeClr>
                </a:solidFill>
              </a:ln>
              <a:solidFill>
                <a:schemeClr val="accent3"/>
              </a:solidFill>
              <a:latin typeface="Calibri" panose="020F0502020204030204"/>
            </a:endParaRPr>
          </a:p>
        </p:txBody>
      </p:sp>
      <p:sp>
        <p:nvSpPr>
          <p:cNvPr id="74" name="Rectangle 73">
            <a:extLst>
              <a:ext uri="{FF2B5EF4-FFF2-40B4-BE49-F238E27FC236}">
                <a16:creationId xmlns:a16="http://schemas.microsoft.com/office/drawing/2014/main" id="{B715D007-EA56-4377-9991-BD49E09C9B38}"/>
              </a:ext>
            </a:extLst>
          </p:cNvPr>
          <p:cNvSpPr/>
          <p:nvPr/>
        </p:nvSpPr>
        <p:spPr>
          <a:xfrm>
            <a:off x="5782099" y="5669915"/>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75" name="Rectangle 74">
            <a:extLst>
              <a:ext uri="{FF2B5EF4-FFF2-40B4-BE49-F238E27FC236}">
                <a16:creationId xmlns:a16="http://schemas.microsoft.com/office/drawing/2014/main" id="{0C79BD2A-9B66-402F-8847-EC472C7CD014}"/>
              </a:ext>
            </a:extLst>
          </p:cNvPr>
          <p:cNvSpPr/>
          <p:nvPr/>
        </p:nvSpPr>
        <p:spPr>
          <a:xfrm>
            <a:off x="5331579" y="5669915"/>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76" name="Rectangle 75">
            <a:extLst>
              <a:ext uri="{FF2B5EF4-FFF2-40B4-BE49-F238E27FC236}">
                <a16:creationId xmlns:a16="http://schemas.microsoft.com/office/drawing/2014/main" id="{B6720B47-6198-411A-A869-915D9EFED6FB}"/>
              </a:ext>
            </a:extLst>
          </p:cNvPr>
          <p:cNvSpPr/>
          <p:nvPr/>
        </p:nvSpPr>
        <p:spPr>
          <a:xfrm>
            <a:off x="6683139" y="5669915"/>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77" name="Rectangle 76">
            <a:extLst>
              <a:ext uri="{FF2B5EF4-FFF2-40B4-BE49-F238E27FC236}">
                <a16:creationId xmlns:a16="http://schemas.microsoft.com/office/drawing/2014/main" id="{658E4C13-2BCE-405C-8538-C3015819F744}"/>
              </a:ext>
            </a:extLst>
          </p:cNvPr>
          <p:cNvSpPr/>
          <p:nvPr/>
        </p:nvSpPr>
        <p:spPr>
          <a:xfrm>
            <a:off x="6232619" y="5669915"/>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78" name="Rectangle 77">
            <a:extLst>
              <a:ext uri="{FF2B5EF4-FFF2-40B4-BE49-F238E27FC236}">
                <a16:creationId xmlns:a16="http://schemas.microsoft.com/office/drawing/2014/main" id="{1745F70B-5404-4690-AD08-39D5A2118434}"/>
              </a:ext>
            </a:extLst>
          </p:cNvPr>
          <p:cNvSpPr/>
          <p:nvPr/>
        </p:nvSpPr>
        <p:spPr>
          <a:xfrm>
            <a:off x="7133063" y="5669915"/>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79" name="Rectangle 78">
            <a:extLst>
              <a:ext uri="{FF2B5EF4-FFF2-40B4-BE49-F238E27FC236}">
                <a16:creationId xmlns:a16="http://schemas.microsoft.com/office/drawing/2014/main" id="{7F8ADAB1-45D3-4CB7-A93A-38DF28E20972}"/>
              </a:ext>
            </a:extLst>
          </p:cNvPr>
          <p:cNvSpPr/>
          <p:nvPr/>
        </p:nvSpPr>
        <p:spPr>
          <a:xfrm>
            <a:off x="444136" y="6408126"/>
            <a:ext cx="3735977" cy="347862"/>
          </a:xfrm>
          <a:prstGeom prst="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accent3">
                  <a:lumMod val="60000"/>
                  <a:lumOff val="40000"/>
                </a:schemeClr>
              </a:solidFill>
            </a:endParaRPr>
          </a:p>
        </p:txBody>
      </p:sp>
      <p:sp>
        <p:nvSpPr>
          <p:cNvPr id="80" name="Rectangle 79">
            <a:extLst>
              <a:ext uri="{FF2B5EF4-FFF2-40B4-BE49-F238E27FC236}">
                <a16:creationId xmlns:a16="http://schemas.microsoft.com/office/drawing/2014/main" id="{296A97E8-1939-4E43-B033-E6D3E4A48443}"/>
              </a:ext>
            </a:extLst>
          </p:cNvPr>
          <p:cNvSpPr/>
          <p:nvPr/>
        </p:nvSpPr>
        <p:spPr>
          <a:xfrm>
            <a:off x="4881059" y="640812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81" name="Rectangle 80">
            <a:extLst>
              <a:ext uri="{FF2B5EF4-FFF2-40B4-BE49-F238E27FC236}">
                <a16:creationId xmlns:a16="http://schemas.microsoft.com/office/drawing/2014/main" id="{2E87DD88-6EE3-4F9C-B53E-A30225BC2DFD}"/>
              </a:ext>
            </a:extLst>
          </p:cNvPr>
          <p:cNvSpPr/>
          <p:nvPr/>
        </p:nvSpPr>
        <p:spPr>
          <a:xfrm>
            <a:off x="4430539" y="640812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ln>
                <a:solidFill>
                  <a:schemeClr val="accent3">
                    <a:lumMod val="50000"/>
                  </a:schemeClr>
                </a:solidFill>
              </a:ln>
              <a:solidFill>
                <a:schemeClr val="accent3"/>
              </a:solidFill>
              <a:latin typeface="Calibri" panose="020F0502020204030204"/>
            </a:endParaRPr>
          </a:p>
        </p:txBody>
      </p:sp>
      <p:sp>
        <p:nvSpPr>
          <p:cNvPr id="82" name="Rectangle 81">
            <a:extLst>
              <a:ext uri="{FF2B5EF4-FFF2-40B4-BE49-F238E27FC236}">
                <a16:creationId xmlns:a16="http://schemas.microsoft.com/office/drawing/2014/main" id="{8FAF1DC2-8736-4109-814C-C84EB94B8898}"/>
              </a:ext>
            </a:extLst>
          </p:cNvPr>
          <p:cNvSpPr/>
          <p:nvPr/>
        </p:nvSpPr>
        <p:spPr>
          <a:xfrm>
            <a:off x="5782099" y="640812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83" name="Rectangle 82">
            <a:extLst>
              <a:ext uri="{FF2B5EF4-FFF2-40B4-BE49-F238E27FC236}">
                <a16:creationId xmlns:a16="http://schemas.microsoft.com/office/drawing/2014/main" id="{60AF8EFE-60EB-4E6B-8259-45C2B034C659}"/>
              </a:ext>
            </a:extLst>
          </p:cNvPr>
          <p:cNvSpPr/>
          <p:nvPr/>
        </p:nvSpPr>
        <p:spPr>
          <a:xfrm>
            <a:off x="5331579" y="640812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84" name="Rectangle 83">
            <a:extLst>
              <a:ext uri="{FF2B5EF4-FFF2-40B4-BE49-F238E27FC236}">
                <a16:creationId xmlns:a16="http://schemas.microsoft.com/office/drawing/2014/main" id="{9C6FC29A-182F-402B-903B-0266C4EDFDBC}"/>
              </a:ext>
            </a:extLst>
          </p:cNvPr>
          <p:cNvSpPr/>
          <p:nvPr/>
        </p:nvSpPr>
        <p:spPr>
          <a:xfrm>
            <a:off x="6683139" y="640812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85" name="Rectangle 84">
            <a:extLst>
              <a:ext uri="{FF2B5EF4-FFF2-40B4-BE49-F238E27FC236}">
                <a16:creationId xmlns:a16="http://schemas.microsoft.com/office/drawing/2014/main" id="{C589187D-D517-4967-8102-0618AE2B1296}"/>
              </a:ext>
            </a:extLst>
          </p:cNvPr>
          <p:cNvSpPr/>
          <p:nvPr/>
        </p:nvSpPr>
        <p:spPr>
          <a:xfrm>
            <a:off x="6232619" y="640812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86" name="Rectangle 85">
            <a:extLst>
              <a:ext uri="{FF2B5EF4-FFF2-40B4-BE49-F238E27FC236}">
                <a16:creationId xmlns:a16="http://schemas.microsoft.com/office/drawing/2014/main" id="{9F60C0BE-EEFB-4CBF-924B-DC852DB69C3B}"/>
              </a:ext>
            </a:extLst>
          </p:cNvPr>
          <p:cNvSpPr/>
          <p:nvPr/>
        </p:nvSpPr>
        <p:spPr>
          <a:xfrm>
            <a:off x="7133063" y="640812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87" name="Rectangle 86">
            <a:extLst>
              <a:ext uri="{FF2B5EF4-FFF2-40B4-BE49-F238E27FC236}">
                <a16:creationId xmlns:a16="http://schemas.microsoft.com/office/drawing/2014/main" id="{5AFFDCEC-6BBF-40FE-AD4B-30CD7F08EC8E}"/>
              </a:ext>
            </a:extLst>
          </p:cNvPr>
          <p:cNvSpPr/>
          <p:nvPr/>
        </p:nvSpPr>
        <p:spPr>
          <a:xfrm>
            <a:off x="444136" y="7146337"/>
            <a:ext cx="3735977" cy="347862"/>
          </a:xfrm>
          <a:prstGeom prst="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accent3">
                  <a:lumMod val="60000"/>
                  <a:lumOff val="40000"/>
                </a:schemeClr>
              </a:solidFill>
            </a:endParaRPr>
          </a:p>
        </p:txBody>
      </p:sp>
      <p:sp>
        <p:nvSpPr>
          <p:cNvPr id="88" name="Rectangle 87">
            <a:extLst>
              <a:ext uri="{FF2B5EF4-FFF2-40B4-BE49-F238E27FC236}">
                <a16:creationId xmlns:a16="http://schemas.microsoft.com/office/drawing/2014/main" id="{3BCA04D0-DA52-41C0-8202-9F3FB24DB90E}"/>
              </a:ext>
            </a:extLst>
          </p:cNvPr>
          <p:cNvSpPr/>
          <p:nvPr/>
        </p:nvSpPr>
        <p:spPr>
          <a:xfrm>
            <a:off x="4881059" y="714633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89" name="Rectangle 88">
            <a:extLst>
              <a:ext uri="{FF2B5EF4-FFF2-40B4-BE49-F238E27FC236}">
                <a16:creationId xmlns:a16="http://schemas.microsoft.com/office/drawing/2014/main" id="{07B06E5B-1066-4F24-88FB-BB2E8DEB1FF1}"/>
              </a:ext>
            </a:extLst>
          </p:cNvPr>
          <p:cNvSpPr/>
          <p:nvPr/>
        </p:nvSpPr>
        <p:spPr>
          <a:xfrm>
            <a:off x="4430539" y="714633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ln>
                <a:solidFill>
                  <a:schemeClr val="accent3">
                    <a:lumMod val="50000"/>
                  </a:schemeClr>
                </a:solidFill>
              </a:ln>
              <a:solidFill>
                <a:schemeClr val="accent3"/>
              </a:solidFill>
              <a:latin typeface="Calibri" panose="020F0502020204030204"/>
            </a:endParaRPr>
          </a:p>
        </p:txBody>
      </p:sp>
      <p:sp>
        <p:nvSpPr>
          <p:cNvPr id="90" name="Rectangle 89">
            <a:extLst>
              <a:ext uri="{FF2B5EF4-FFF2-40B4-BE49-F238E27FC236}">
                <a16:creationId xmlns:a16="http://schemas.microsoft.com/office/drawing/2014/main" id="{FF3C4102-3DF0-432B-9552-0821F5A62244}"/>
              </a:ext>
            </a:extLst>
          </p:cNvPr>
          <p:cNvSpPr/>
          <p:nvPr/>
        </p:nvSpPr>
        <p:spPr>
          <a:xfrm>
            <a:off x="5782099" y="714633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91" name="Rectangle 90">
            <a:extLst>
              <a:ext uri="{FF2B5EF4-FFF2-40B4-BE49-F238E27FC236}">
                <a16:creationId xmlns:a16="http://schemas.microsoft.com/office/drawing/2014/main" id="{45FDB8C0-C324-42C1-A339-788E7EBB156A}"/>
              </a:ext>
            </a:extLst>
          </p:cNvPr>
          <p:cNvSpPr/>
          <p:nvPr/>
        </p:nvSpPr>
        <p:spPr>
          <a:xfrm>
            <a:off x="5331579" y="714633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92" name="Rectangle 91">
            <a:extLst>
              <a:ext uri="{FF2B5EF4-FFF2-40B4-BE49-F238E27FC236}">
                <a16:creationId xmlns:a16="http://schemas.microsoft.com/office/drawing/2014/main" id="{ECF7EA16-7EE3-4A6E-8AB0-D02C197DCB09}"/>
              </a:ext>
            </a:extLst>
          </p:cNvPr>
          <p:cNvSpPr/>
          <p:nvPr/>
        </p:nvSpPr>
        <p:spPr>
          <a:xfrm>
            <a:off x="6683139" y="714633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93" name="Rectangle 92">
            <a:extLst>
              <a:ext uri="{FF2B5EF4-FFF2-40B4-BE49-F238E27FC236}">
                <a16:creationId xmlns:a16="http://schemas.microsoft.com/office/drawing/2014/main" id="{89DD0A0E-9A45-4072-AFDD-38E003FF610D}"/>
              </a:ext>
            </a:extLst>
          </p:cNvPr>
          <p:cNvSpPr/>
          <p:nvPr/>
        </p:nvSpPr>
        <p:spPr>
          <a:xfrm>
            <a:off x="6232619" y="714633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94" name="Rectangle 93">
            <a:extLst>
              <a:ext uri="{FF2B5EF4-FFF2-40B4-BE49-F238E27FC236}">
                <a16:creationId xmlns:a16="http://schemas.microsoft.com/office/drawing/2014/main" id="{13EF900B-890C-44DC-989D-DE259B13A2EC}"/>
              </a:ext>
            </a:extLst>
          </p:cNvPr>
          <p:cNvSpPr/>
          <p:nvPr/>
        </p:nvSpPr>
        <p:spPr>
          <a:xfrm>
            <a:off x="7133063" y="714633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95" name="Rectangle 94">
            <a:extLst>
              <a:ext uri="{FF2B5EF4-FFF2-40B4-BE49-F238E27FC236}">
                <a16:creationId xmlns:a16="http://schemas.microsoft.com/office/drawing/2014/main" id="{E8A94DC4-8C26-4A12-9BB8-9AADD28E716A}"/>
              </a:ext>
            </a:extLst>
          </p:cNvPr>
          <p:cNvSpPr/>
          <p:nvPr/>
        </p:nvSpPr>
        <p:spPr>
          <a:xfrm>
            <a:off x="444136" y="7840686"/>
            <a:ext cx="3735977" cy="347862"/>
          </a:xfrm>
          <a:prstGeom prst="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accent3">
                  <a:lumMod val="60000"/>
                  <a:lumOff val="40000"/>
                </a:schemeClr>
              </a:solidFill>
            </a:endParaRPr>
          </a:p>
        </p:txBody>
      </p:sp>
      <p:sp>
        <p:nvSpPr>
          <p:cNvPr id="96" name="Rectangle 95">
            <a:extLst>
              <a:ext uri="{FF2B5EF4-FFF2-40B4-BE49-F238E27FC236}">
                <a16:creationId xmlns:a16="http://schemas.microsoft.com/office/drawing/2014/main" id="{297160A3-719E-4D08-A175-7DB478C3C083}"/>
              </a:ext>
            </a:extLst>
          </p:cNvPr>
          <p:cNvSpPr/>
          <p:nvPr/>
        </p:nvSpPr>
        <p:spPr>
          <a:xfrm>
            <a:off x="4881059" y="784068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97" name="Rectangle 96">
            <a:extLst>
              <a:ext uri="{FF2B5EF4-FFF2-40B4-BE49-F238E27FC236}">
                <a16:creationId xmlns:a16="http://schemas.microsoft.com/office/drawing/2014/main" id="{654E88B8-2C52-455E-8FFD-ED4C1C43E915}"/>
              </a:ext>
            </a:extLst>
          </p:cNvPr>
          <p:cNvSpPr/>
          <p:nvPr/>
        </p:nvSpPr>
        <p:spPr>
          <a:xfrm>
            <a:off x="4430539" y="784068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ln>
                <a:solidFill>
                  <a:schemeClr val="accent3">
                    <a:lumMod val="50000"/>
                  </a:schemeClr>
                </a:solidFill>
              </a:ln>
              <a:solidFill>
                <a:schemeClr val="accent3"/>
              </a:solidFill>
              <a:latin typeface="Calibri" panose="020F0502020204030204"/>
            </a:endParaRPr>
          </a:p>
        </p:txBody>
      </p:sp>
      <p:sp>
        <p:nvSpPr>
          <p:cNvPr id="98" name="Rectangle 97">
            <a:extLst>
              <a:ext uri="{FF2B5EF4-FFF2-40B4-BE49-F238E27FC236}">
                <a16:creationId xmlns:a16="http://schemas.microsoft.com/office/drawing/2014/main" id="{01413C7D-0678-46BF-8924-5EE8A4024716}"/>
              </a:ext>
            </a:extLst>
          </p:cNvPr>
          <p:cNvSpPr/>
          <p:nvPr/>
        </p:nvSpPr>
        <p:spPr>
          <a:xfrm>
            <a:off x="5782099" y="784068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99" name="Rectangle 98">
            <a:extLst>
              <a:ext uri="{FF2B5EF4-FFF2-40B4-BE49-F238E27FC236}">
                <a16:creationId xmlns:a16="http://schemas.microsoft.com/office/drawing/2014/main" id="{19903D11-0742-45B2-AD5C-76EC544EF842}"/>
              </a:ext>
            </a:extLst>
          </p:cNvPr>
          <p:cNvSpPr/>
          <p:nvPr/>
        </p:nvSpPr>
        <p:spPr>
          <a:xfrm>
            <a:off x="5331579" y="784068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100" name="Rectangle 99">
            <a:extLst>
              <a:ext uri="{FF2B5EF4-FFF2-40B4-BE49-F238E27FC236}">
                <a16:creationId xmlns:a16="http://schemas.microsoft.com/office/drawing/2014/main" id="{ECDADB14-5442-4C60-B1D8-2F9A10924BA4}"/>
              </a:ext>
            </a:extLst>
          </p:cNvPr>
          <p:cNvSpPr/>
          <p:nvPr/>
        </p:nvSpPr>
        <p:spPr>
          <a:xfrm>
            <a:off x="6683139" y="784068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101" name="Rectangle 100">
            <a:extLst>
              <a:ext uri="{FF2B5EF4-FFF2-40B4-BE49-F238E27FC236}">
                <a16:creationId xmlns:a16="http://schemas.microsoft.com/office/drawing/2014/main" id="{A0538E88-E80F-4EBE-B85E-B3B71BCD2524}"/>
              </a:ext>
            </a:extLst>
          </p:cNvPr>
          <p:cNvSpPr/>
          <p:nvPr/>
        </p:nvSpPr>
        <p:spPr>
          <a:xfrm>
            <a:off x="6232619" y="784068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102" name="Rectangle 101">
            <a:extLst>
              <a:ext uri="{FF2B5EF4-FFF2-40B4-BE49-F238E27FC236}">
                <a16:creationId xmlns:a16="http://schemas.microsoft.com/office/drawing/2014/main" id="{77199BD0-A750-48AB-8A30-042541B0EE2B}"/>
              </a:ext>
            </a:extLst>
          </p:cNvPr>
          <p:cNvSpPr/>
          <p:nvPr/>
        </p:nvSpPr>
        <p:spPr>
          <a:xfrm>
            <a:off x="7133063" y="7840686"/>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103" name="Rectangle 102">
            <a:extLst>
              <a:ext uri="{FF2B5EF4-FFF2-40B4-BE49-F238E27FC236}">
                <a16:creationId xmlns:a16="http://schemas.microsoft.com/office/drawing/2014/main" id="{4B14318F-07F8-4B60-9116-E065A26C4915}"/>
              </a:ext>
            </a:extLst>
          </p:cNvPr>
          <p:cNvSpPr/>
          <p:nvPr/>
        </p:nvSpPr>
        <p:spPr>
          <a:xfrm>
            <a:off x="444136" y="8578897"/>
            <a:ext cx="3735977" cy="347862"/>
          </a:xfrm>
          <a:prstGeom prst="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accent3">
                  <a:lumMod val="60000"/>
                  <a:lumOff val="40000"/>
                </a:schemeClr>
              </a:solidFill>
            </a:endParaRPr>
          </a:p>
        </p:txBody>
      </p:sp>
      <p:sp>
        <p:nvSpPr>
          <p:cNvPr id="104" name="Rectangle 103">
            <a:extLst>
              <a:ext uri="{FF2B5EF4-FFF2-40B4-BE49-F238E27FC236}">
                <a16:creationId xmlns:a16="http://schemas.microsoft.com/office/drawing/2014/main" id="{38617B0C-854B-491C-8609-4F17A9DDD27D}"/>
              </a:ext>
            </a:extLst>
          </p:cNvPr>
          <p:cNvSpPr/>
          <p:nvPr/>
        </p:nvSpPr>
        <p:spPr>
          <a:xfrm>
            <a:off x="4881059" y="857889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105" name="Rectangle 104">
            <a:extLst>
              <a:ext uri="{FF2B5EF4-FFF2-40B4-BE49-F238E27FC236}">
                <a16:creationId xmlns:a16="http://schemas.microsoft.com/office/drawing/2014/main" id="{77197D3F-4AA1-4E81-B24F-C8FE511D0670}"/>
              </a:ext>
            </a:extLst>
          </p:cNvPr>
          <p:cNvSpPr/>
          <p:nvPr/>
        </p:nvSpPr>
        <p:spPr>
          <a:xfrm>
            <a:off x="4430539" y="857889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ln>
                <a:solidFill>
                  <a:schemeClr val="accent3">
                    <a:lumMod val="50000"/>
                  </a:schemeClr>
                </a:solidFill>
              </a:ln>
              <a:solidFill>
                <a:schemeClr val="accent3"/>
              </a:solidFill>
              <a:latin typeface="Calibri" panose="020F0502020204030204"/>
            </a:endParaRPr>
          </a:p>
        </p:txBody>
      </p:sp>
      <p:sp>
        <p:nvSpPr>
          <p:cNvPr id="106" name="Rectangle 105">
            <a:extLst>
              <a:ext uri="{FF2B5EF4-FFF2-40B4-BE49-F238E27FC236}">
                <a16:creationId xmlns:a16="http://schemas.microsoft.com/office/drawing/2014/main" id="{50A80C4C-8777-48F5-9A80-7A5DC58437B2}"/>
              </a:ext>
            </a:extLst>
          </p:cNvPr>
          <p:cNvSpPr/>
          <p:nvPr/>
        </p:nvSpPr>
        <p:spPr>
          <a:xfrm>
            <a:off x="5782099" y="857889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107" name="Rectangle 106">
            <a:extLst>
              <a:ext uri="{FF2B5EF4-FFF2-40B4-BE49-F238E27FC236}">
                <a16:creationId xmlns:a16="http://schemas.microsoft.com/office/drawing/2014/main" id="{1570AC5C-E102-4E0E-865C-046A073BB341}"/>
              </a:ext>
            </a:extLst>
          </p:cNvPr>
          <p:cNvSpPr/>
          <p:nvPr/>
        </p:nvSpPr>
        <p:spPr>
          <a:xfrm>
            <a:off x="5331579" y="857889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108" name="Rectangle 107">
            <a:extLst>
              <a:ext uri="{FF2B5EF4-FFF2-40B4-BE49-F238E27FC236}">
                <a16:creationId xmlns:a16="http://schemas.microsoft.com/office/drawing/2014/main" id="{00464AC2-F797-4738-9282-5FAD9D927827}"/>
              </a:ext>
            </a:extLst>
          </p:cNvPr>
          <p:cNvSpPr/>
          <p:nvPr/>
        </p:nvSpPr>
        <p:spPr>
          <a:xfrm>
            <a:off x="6683139" y="857889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109" name="Rectangle 108">
            <a:extLst>
              <a:ext uri="{FF2B5EF4-FFF2-40B4-BE49-F238E27FC236}">
                <a16:creationId xmlns:a16="http://schemas.microsoft.com/office/drawing/2014/main" id="{BEA3C2E7-B920-4B6D-A77B-6333363F3318}"/>
              </a:ext>
            </a:extLst>
          </p:cNvPr>
          <p:cNvSpPr/>
          <p:nvPr/>
        </p:nvSpPr>
        <p:spPr>
          <a:xfrm>
            <a:off x="6232619" y="857889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110" name="Rectangle 109">
            <a:extLst>
              <a:ext uri="{FF2B5EF4-FFF2-40B4-BE49-F238E27FC236}">
                <a16:creationId xmlns:a16="http://schemas.microsoft.com/office/drawing/2014/main" id="{D586AF61-6B77-4A9F-9B81-7A58BC0FA1B9}"/>
              </a:ext>
            </a:extLst>
          </p:cNvPr>
          <p:cNvSpPr/>
          <p:nvPr/>
        </p:nvSpPr>
        <p:spPr>
          <a:xfrm>
            <a:off x="7133063" y="8578897"/>
            <a:ext cx="269869" cy="347862"/>
          </a:xfrm>
          <a:prstGeom prst="rect">
            <a:avLst/>
          </a:prstGeom>
          <a:noFill/>
          <a:ln w="9525" cap="flat" cmpd="sng" algn="ctr">
            <a:solidFill>
              <a:schemeClr val="accent3">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srgbClr val="84ACB6"/>
              </a:solidFill>
              <a:latin typeface="Calibri" panose="020F0502020204030204"/>
            </a:endParaRPr>
          </a:p>
        </p:txBody>
      </p:sp>
      <p:sp>
        <p:nvSpPr>
          <p:cNvPr id="111" name="TextBox 110">
            <a:extLst>
              <a:ext uri="{FF2B5EF4-FFF2-40B4-BE49-F238E27FC236}">
                <a16:creationId xmlns:a16="http://schemas.microsoft.com/office/drawing/2014/main" id="{4B29F8D0-C4C7-4DA5-927B-CF1A88296BE4}"/>
              </a:ext>
            </a:extLst>
          </p:cNvPr>
          <p:cNvSpPr txBox="1"/>
          <p:nvPr/>
        </p:nvSpPr>
        <p:spPr>
          <a:xfrm>
            <a:off x="1003980" y="3420085"/>
            <a:ext cx="2616288" cy="400110"/>
          </a:xfrm>
          <a:prstGeom prst="rect">
            <a:avLst/>
          </a:prstGeom>
          <a:noFill/>
        </p:spPr>
        <p:txBody>
          <a:bodyPr wrap="square" rtlCol="0">
            <a:spAutoFit/>
          </a:bodyPr>
          <a:lstStyle/>
          <a:p>
            <a:pPr algn="ctr"/>
            <a:r>
              <a:rPr lang="en-US" sz="2000" dirty="0">
                <a:solidFill>
                  <a:schemeClr val="accent3">
                    <a:lumMod val="50000"/>
                  </a:schemeClr>
                </a:solidFill>
                <a:latin typeface="Arial" panose="020B0604020202020204" pitchFamily="34" charset="0"/>
                <a:cs typeface="Arial" panose="020B0604020202020204" pitchFamily="34" charset="0"/>
              </a:rPr>
              <a:t>Script in Your Journal</a:t>
            </a:r>
          </a:p>
        </p:txBody>
      </p:sp>
      <p:sp>
        <p:nvSpPr>
          <p:cNvPr id="112" name="TextBox 111">
            <a:extLst>
              <a:ext uri="{FF2B5EF4-FFF2-40B4-BE49-F238E27FC236}">
                <a16:creationId xmlns:a16="http://schemas.microsoft.com/office/drawing/2014/main" id="{DC758F66-0A64-4F40-8477-34725FC9A3C8}"/>
              </a:ext>
            </a:extLst>
          </p:cNvPr>
          <p:cNvSpPr txBox="1"/>
          <p:nvPr/>
        </p:nvSpPr>
        <p:spPr>
          <a:xfrm>
            <a:off x="876094" y="4149141"/>
            <a:ext cx="2616288" cy="400110"/>
          </a:xfrm>
          <a:prstGeom prst="rect">
            <a:avLst/>
          </a:prstGeom>
          <a:noFill/>
        </p:spPr>
        <p:txBody>
          <a:bodyPr wrap="square" rtlCol="0">
            <a:spAutoFit/>
          </a:bodyPr>
          <a:lstStyle/>
          <a:p>
            <a:pPr algn="ctr"/>
            <a:r>
              <a:rPr lang="en-US" sz="2000" dirty="0">
                <a:solidFill>
                  <a:schemeClr val="accent3">
                    <a:lumMod val="50000"/>
                  </a:schemeClr>
                </a:solidFill>
                <a:latin typeface="Arial" panose="020B0604020202020204" pitchFamily="34" charset="0"/>
                <a:cs typeface="Arial" panose="020B0604020202020204" pitchFamily="34" charset="0"/>
              </a:rPr>
              <a:t>Meditation Practice</a:t>
            </a:r>
          </a:p>
        </p:txBody>
      </p:sp>
      <p:sp>
        <p:nvSpPr>
          <p:cNvPr id="113" name="TextBox 112">
            <a:extLst>
              <a:ext uri="{FF2B5EF4-FFF2-40B4-BE49-F238E27FC236}">
                <a16:creationId xmlns:a16="http://schemas.microsoft.com/office/drawing/2014/main" id="{42F11D8D-3B35-4B46-AC2C-7CDABC58091D}"/>
              </a:ext>
            </a:extLst>
          </p:cNvPr>
          <p:cNvSpPr txBox="1"/>
          <p:nvPr/>
        </p:nvSpPr>
        <p:spPr>
          <a:xfrm>
            <a:off x="958327" y="4896734"/>
            <a:ext cx="2616288" cy="400110"/>
          </a:xfrm>
          <a:prstGeom prst="rect">
            <a:avLst/>
          </a:prstGeom>
          <a:noFill/>
        </p:spPr>
        <p:txBody>
          <a:bodyPr wrap="square" rtlCol="0">
            <a:spAutoFit/>
          </a:bodyPr>
          <a:lstStyle/>
          <a:p>
            <a:pPr algn="ctr"/>
            <a:r>
              <a:rPr lang="en-US" sz="2000" dirty="0">
                <a:solidFill>
                  <a:schemeClr val="accent3">
                    <a:lumMod val="50000"/>
                  </a:schemeClr>
                </a:solidFill>
                <a:latin typeface="Arial" panose="020B0604020202020204" pitchFamily="34" charset="0"/>
                <a:cs typeface="Arial" panose="020B0604020202020204" pitchFamily="34" charset="0"/>
              </a:rPr>
              <a:t>Visualization</a:t>
            </a:r>
          </a:p>
        </p:txBody>
      </p:sp>
      <p:sp>
        <p:nvSpPr>
          <p:cNvPr id="114" name="TextBox 113">
            <a:extLst>
              <a:ext uri="{FF2B5EF4-FFF2-40B4-BE49-F238E27FC236}">
                <a16:creationId xmlns:a16="http://schemas.microsoft.com/office/drawing/2014/main" id="{F4A36B49-096E-412B-9208-17AAADF90E75}"/>
              </a:ext>
            </a:extLst>
          </p:cNvPr>
          <p:cNvSpPr txBox="1"/>
          <p:nvPr/>
        </p:nvSpPr>
        <p:spPr>
          <a:xfrm>
            <a:off x="958327" y="5651097"/>
            <a:ext cx="2616288" cy="400110"/>
          </a:xfrm>
          <a:prstGeom prst="rect">
            <a:avLst/>
          </a:prstGeom>
          <a:noFill/>
        </p:spPr>
        <p:txBody>
          <a:bodyPr wrap="square" rtlCol="0">
            <a:spAutoFit/>
          </a:bodyPr>
          <a:lstStyle/>
          <a:p>
            <a:pPr algn="ctr"/>
            <a:r>
              <a:rPr lang="en-US" sz="2000" dirty="0">
                <a:solidFill>
                  <a:schemeClr val="accent3">
                    <a:lumMod val="50000"/>
                  </a:schemeClr>
                </a:solidFill>
                <a:latin typeface="Arial" panose="020B0604020202020204" pitchFamily="34" charset="0"/>
                <a:cs typeface="Arial" panose="020B0604020202020204" pitchFamily="34" charset="0"/>
              </a:rPr>
              <a:t>Gratitude List</a:t>
            </a:r>
          </a:p>
        </p:txBody>
      </p:sp>
      <p:sp>
        <p:nvSpPr>
          <p:cNvPr id="115" name="TextBox 114">
            <a:extLst>
              <a:ext uri="{FF2B5EF4-FFF2-40B4-BE49-F238E27FC236}">
                <a16:creationId xmlns:a16="http://schemas.microsoft.com/office/drawing/2014/main" id="{49E91BF1-C0A6-48B7-9517-CB449334F85A}"/>
              </a:ext>
            </a:extLst>
          </p:cNvPr>
          <p:cNvSpPr txBox="1"/>
          <p:nvPr/>
        </p:nvSpPr>
        <p:spPr>
          <a:xfrm>
            <a:off x="1003980" y="6379615"/>
            <a:ext cx="2616288" cy="400110"/>
          </a:xfrm>
          <a:prstGeom prst="rect">
            <a:avLst/>
          </a:prstGeom>
          <a:noFill/>
        </p:spPr>
        <p:txBody>
          <a:bodyPr wrap="square" rtlCol="0">
            <a:spAutoFit/>
          </a:bodyPr>
          <a:lstStyle/>
          <a:p>
            <a:pPr algn="ctr"/>
            <a:r>
              <a:rPr lang="en-US" sz="2000" dirty="0">
                <a:solidFill>
                  <a:schemeClr val="accent3">
                    <a:lumMod val="50000"/>
                  </a:schemeClr>
                </a:solidFill>
                <a:latin typeface="Arial" panose="020B0604020202020204" pitchFamily="34" charset="0"/>
                <a:cs typeface="Arial" panose="020B0604020202020204" pitchFamily="34" charset="0"/>
              </a:rPr>
              <a:t>Daily Affirmations</a:t>
            </a:r>
          </a:p>
        </p:txBody>
      </p:sp>
      <p:sp>
        <p:nvSpPr>
          <p:cNvPr id="116" name="TextBox 115">
            <a:extLst>
              <a:ext uri="{FF2B5EF4-FFF2-40B4-BE49-F238E27FC236}">
                <a16:creationId xmlns:a16="http://schemas.microsoft.com/office/drawing/2014/main" id="{88693C31-7F66-4195-BBE7-003F60DFFB14}"/>
              </a:ext>
            </a:extLst>
          </p:cNvPr>
          <p:cNvSpPr txBox="1"/>
          <p:nvPr/>
        </p:nvSpPr>
        <p:spPr>
          <a:xfrm>
            <a:off x="958327" y="7112907"/>
            <a:ext cx="2616288" cy="400110"/>
          </a:xfrm>
          <a:prstGeom prst="rect">
            <a:avLst/>
          </a:prstGeom>
          <a:noFill/>
        </p:spPr>
        <p:txBody>
          <a:bodyPr wrap="square" rtlCol="0">
            <a:spAutoFit/>
          </a:bodyPr>
          <a:lstStyle/>
          <a:p>
            <a:pPr algn="ctr"/>
            <a:r>
              <a:rPr lang="en-US" sz="2000" dirty="0">
                <a:solidFill>
                  <a:schemeClr val="accent3">
                    <a:lumMod val="50000"/>
                  </a:schemeClr>
                </a:solidFill>
                <a:latin typeface="Arial" panose="020B0604020202020204" pitchFamily="34" charset="0"/>
                <a:cs typeface="Arial" panose="020B0604020202020204" pitchFamily="34" charset="0"/>
              </a:rPr>
              <a:t>Set Your Intentions</a:t>
            </a:r>
          </a:p>
        </p:txBody>
      </p:sp>
      <p:sp>
        <p:nvSpPr>
          <p:cNvPr id="117" name="TextBox 116">
            <a:extLst>
              <a:ext uri="{FF2B5EF4-FFF2-40B4-BE49-F238E27FC236}">
                <a16:creationId xmlns:a16="http://schemas.microsoft.com/office/drawing/2014/main" id="{CA710D62-998C-43F2-9101-FA8F36D28C23}"/>
              </a:ext>
            </a:extLst>
          </p:cNvPr>
          <p:cNvSpPr txBox="1"/>
          <p:nvPr/>
        </p:nvSpPr>
        <p:spPr>
          <a:xfrm>
            <a:off x="958327" y="7814562"/>
            <a:ext cx="2616288" cy="400110"/>
          </a:xfrm>
          <a:prstGeom prst="rect">
            <a:avLst/>
          </a:prstGeom>
          <a:noFill/>
        </p:spPr>
        <p:txBody>
          <a:bodyPr wrap="square" rtlCol="0">
            <a:spAutoFit/>
          </a:bodyPr>
          <a:lstStyle/>
          <a:p>
            <a:pPr algn="ctr"/>
            <a:r>
              <a:rPr lang="en-US" sz="2000" dirty="0">
                <a:solidFill>
                  <a:schemeClr val="accent3">
                    <a:lumMod val="50000"/>
                  </a:schemeClr>
                </a:solidFill>
                <a:latin typeface="Arial" panose="020B0604020202020204" pitchFamily="34" charset="0"/>
                <a:cs typeface="Arial" panose="020B0604020202020204" pitchFamily="34" charset="0"/>
              </a:rPr>
              <a:t>Be Mindful</a:t>
            </a:r>
          </a:p>
        </p:txBody>
      </p:sp>
      <p:sp>
        <p:nvSpPr>
          <p:cNvPr id="118" name="TextBox 117">
            <a:extLst>
              <a:ext uri="{FF2B5EF4-FFF2-40B4-BE49-F238E27FC236}">
                <a16:creationId xmlns:a16="http://schemas.microsoft.com/office/drawing/2014/main" id="{B4BF9AEE-74C6-4949-AB69-45635677E56E}"/>
              </a:ext>
            </a:extLst>
          </p:cNvPr>
          <p:cNvSpPr txBox="1"/>
          <p:nvPr/>
        </p:nvSpPr>
        <p:spPr>
          <a:xfrm>
            <a:off x="1003980" y="8552773"/>
            <a:ext cx="2616288" cy="400110"/>
          </a:xfrm>
          <a:prstGeom prst="rect">
            <a:avLst/>
          </a:prstGeom>
          <a:noFill/>
        </p:spPr>
        <p:txBody>
          <a:bodyPr wrap="square" rtlCol="0">
            <a:spAutoFit/>
          </a:bodyPr>
          <a:lstStyle/>
          <a:p>
            <a:pPr algn="ctr"/>
            <a:r>
              <a:rPr lang="en-US" sz="2000" dirty="0">
                <a:solidFill>
                  <a:schemeClr val="accent3">
                    <a:lumMod val="50000"/>
                  </a:schemeClr>
                </a:solidFill>
                <a:latin typeface="Arial" panose="020B0604020202020204" pitchFamily="34" charset="0"/>
                <a:cs typeface="Arial" panose="020B0604020202020204" pitchFamily="34" charset="0"/>
              </a:rPr>
              <a:t>Sit in Nature</a:t>
            </a:r>
          </a:p>
        </p:txBody>
      </p:sp>
    </p:spTree>
    <p:extLst>
      <p:ext uri="{BB962C8B-B14F-4D97-AF65-F5344CB8AC3E}">
        <p14:creationId xmlns:p14="http://schemas.microsoft.com/office/powerpoint/2010/main" val="2908265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6CE187A-26E2-47E8-A29D-CD85FB963188}"/>
              </a:ext>
            </a:extLst>
          </p:cNvPr>
          <p:cNvCxnSpPr/>
          <p:nvPr/>
        </p:nvCxnSpPr>
        <p:spPr>
          <a:xfrm>
            <a:off x="-3490857" y="4358640"/>
            <a:ext cx="1005840" cy="1005840"/>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653143" y="522514"/>
            <a:ext cx="6583680"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What Do You Want to Manifest?</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400110"/>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Write down what you want to manifest in these areas.</a:t>
            </a:r>
            <a:endParaRPr lang="en-US" sz="20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2FF8BD5-34A9-4967-9FFD-88C5975502F1}"/>
              </a:ext>
            </a:extLst>
          </p:cNvPr>
          <p:cNvSpPr/>
          <p:nvPr/>
        </p:nvSpPr>
        <p:spPr>
          <a:xfrm>
            <a:off x="2521130" y="2978332"/>
            <a:ext cx="4885509"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B464BE2-C454-44FF-A11F-53592119C4E6}"/>
              </a:ext>
            </a:extLst>
          </p:cNvPr>
          <p:cNvSpPr txBox="1"/>
          <p:nvPr/>
        </p:nvSpPr>
        <p:spPr>
          <a:xfrm>
            <a:off x="339633" y="3286109"/>
            <a:ext cx="2050870" cy="400110"/>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Career</a:t>
            </a:r>
          </a:p>
        </p:txBody>
      </p:sp>
      <p:sp>
        <p:nvSpPr>
          <p:cNvPr id="21" name="TextBox 20">
            <a:extLst>
              <a:ext uri="{FF2B5EF4-FFF2-40B4-BE49-F238E27FC236}">
                <a16:creationId xmlns:a16="http://schemas.microsoft.com/office/drawing/2014/main" id="{25718814-01F1-411E-BCF0-79A7FE6BA920}"/>
              </a:ext>
            </a:extLst>
          </p:cNvPr>
          <p:cNvSpPr txBox="1"/>
          <p:nvPr/>
        </p:nvSpPr>
        <p:spPr>
          <a:xfrm>
            <a:off x="339633" y="4661505"/>
            <a:ext cx="2050870" cy="400110"/>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Money</a:t>
            </a:r>
          </a:p>
        </p:txBody>
      </p:sp>
      <p:sp>
        <p:nvSpPr>
          <p:cNvPr id="22" name="TextBox 21">
            <a:extLst>
              <a:ext uri="{FF2B5EF4-FFF2-40B4-BE49-F238E27FC236}">
                <a16:creationId xmlns:a16="http://schemas.microsoft.com/office/drawing/2014/main" id="{7B921CE1-2EF0-4EC3-B0C2-95861C50AFE5}"/>
              </a:ext>
            </a:extLst>
          </p:cNvPr>
          <p:cNvSpPr txBox="1"/>
          <p:nvPr/>
        </p:nvSpPr>
        <p:spPr>
          <a:xfrm>
            <a:off x="339633" y="5904584"/>
            <a:ext cx="2050870" cy="707886"/>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Home and Family</a:t>
            </a:r>
          </a:p>
        </p:txBody>
      </p:sp>
      <p:sp>
        <p:nvSpPr>
          <p:cNvPr id="23" name="TextBox 22">
            <a:extLst>
              <a:ext uri="{FF2B5EF4-FFF2-40B4-BE49-F238E27FC236}">
                <a16:creationId xmlns:a16="http://schemas.microsoft.com/office/drawing/2014/main" id="{461148B0-75C7-4CFC-8FF7-2312AC16C87C}"/>
              </a:ext>
            </a:extLst>
          </p:cNvPr>
          <p:cNvSpPr txBox="1"/>
          <p:nvPr/>
        </p:nvSpPr>
        <p:spPr>
          <a:xfrm>
            <a:off x="339633" y="7472336"/>
            <a:ext cx="2050870" cy="400110"/>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Love</a:t>
            </a:r>
          </a:p>
        </p:txBody>
      </p:sp>
      <p:sp>
        <p:nvSpPr>
          <p:cNvPr id="14" name="Rectangle 13">
            <a:extLst>
              <a:ext uri="{FF2B5EF4-FFF2-40B4-BE49-F238E27FC236}">
                <a16:creationId xmlns:a16="http://schemas.microsoft.com/office/drawing/2014/main" id="{21CCFF13-C907-43F2-8C27-46CCE6D330B7}"/>
              </a:ext>
            </a:extLst>
          </p:cNvPr>
          <p:cNvSpPr/>
          <p:nvPr/>
        </p:nvSpPr>
        <p:spPr>
          <a:xfrm>
            <a:off x="2521130" y="8559967"/>
            <a:ext cx="4885509"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3E44C8-1DA5-48B1-AACD-E9764F5547D5}"/>
              </a:ext>
            </a:extLst>
          </p:cNvPr>
          <p:cNvSpPr/>
          <p:nvPr/>
        </p:nvSpPr>
        <p:spPr>
          <a:xfrm>
            <a:off x="2521129" y="5769150"/>
            <a:ext cx="4885509"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9B0AAA7-0D35-4E2F-8596-971E457415F6}"/>
              </a:ext>
            </a:extLst>
          </p:cNvPr>
          <p:cNvSpPr/>
          <p:nvPr/>
        </p:nvSpPr>
        <p:spPr>
          <a:xfrm>
            <a:off x="2521128" y="4373741"/>
            <a:ext cx="4885509"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E13E96F-B966-4960-862E-FFE87566F597}"/>
              </a:ext>
            </a:extLst>
          </p:cNvPr>
          <p:cNvSpPr/>
          <p:nvPr/>
        </p:nvSpPr>
        <p:spPr>
          <a:xfrm>
            <a:off x="2521127" y="7164559"/>
            <a:ext cx="4885509" cy="1015664"/>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5A520700-9F2A-4173-BD3A-05172D30860D}"/>
              </a:ext>
            </a:extLst>
          </p:cNvPr>
          <p:cNvSpPr txBox="1"/>
          <p:nvPr/>
        </p:nvSpPr>
        <p:spPr>
          <a:xfrm>
            <a:off x="339633" y="8867744"/>
            <a:ext cx="2050870" cy="400110"/>
          </a:xfrm>
          <a:prstGeom prst="rect">
            <a:avLst/>
          </a:prstGeom>
          <a:noFill/>
        </p:spPr>
        <p:txBody>
          <a:bodyPr wrap="square" rtlCol="0">
            <a:spAutoFit/>
          </a:bodyPr>
          <a:lstStyle/>
          <a:p>
            <a:pPr algn="ctr"/>
            <a:r>
              <a:rPr lang="en-US" sz="2000" dirty="0">
                <a:latin typeface="Aharoni" panose="02010803020104030203" pitchFamily="2" charset="-79"/>
                <a:cs typeface="Aharoni" panose="02010803020104030203" pitchFamily="2" charset="-79"/>
              </a:rPr>
              <a:t>Life</a:t>
            </a:r>
          </a:p>
        </p:txBody>
      </p:sp>
    </p:spTree>
    <p:extLst>
      <p:ext uri="{BB962C8B-B14F-4D97-AF65-F5344CB8AC3E}">
        <p14:creationId xmlns:p14="http://schemas.microsoft.com/office/powerpoint/2010/main" val="1406734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653143" y="522514"/>
            <a:ext cx="6583680"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Meditation Tracker</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707886"/>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Write down your meditation practice details each day, including the type and length of time.</a:t>
            </a:r>
            <a:endParaRPr lang="en-US" sz="2000" dirty="0">
              <a:latin typeface="Arial" panose="020B0604020202020204" pitchFamily="34" charset="0"/>
              <a:cs typeface="Arial" panose="020B0604020202020204" pitchFamily="34" charset="0"/>
            </a:endParaRPr>
          </a:p>
        </p:txBody>
      </p:sp>
      <p:sp>
        <p:nvSpPr>
          <p:cNvPr id="124" name="Rectangle 123">
            <a:extLst>
              <a:ext uri="{FF2B5EF4-FFF2-40B4-BE49-F238E27FC236}">
                <a16:creationId xmlns:a16="http://schemas.microsoft.com/office/drawing/2014/main" id="{B444E210-7FEE-4310-A1A1-220496A15B10}"/>
              </a:ext>
            </a:extLst>
          </p:cNvPr>
          <p:cNvSpPr/>
          <p:nvPr/>
        </p:nvSpPr>
        <p:spPr>
          <a:xfrm>
            <a:off x="4160899" y="3045438"/>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126" name="Rectangle 125">
            <a:extLst>
              <a:ext uri="{FF2B5EF4-FFF2-40B4-BE49-F238E27FC236}">
                <a16:creationId xmlns:a16="http://schemas.microsoft.com/office/drawing/2014/main" id="{E0444B76-F856-448F-A143-AD67E0381D41}"/>
              </a:ext>
            </a:extLst>
          </p:cNvPr>
          <p:cNvSpPr/>
          <p:nvPr/>
        </p:nvSpPr>
        <p:spPr>
          <a:xfrm>
            <a:off x="365760" y="3045437"/>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127" name="Rectangle 126">
            <a:extLst>
              <a:ext uri="{FF2B5EF4-FFF2-40B4-BE49-F238E27FC236}">
                <a16:creationId xmlns:a16="http://schemas.microsoft.com/office/drawing/2014/main" id="{F130F7E8-B95C-40E5-9B26-9280174DD41F}"/>
              </a:ext>
            </a:extLst>
          </p:cNvPr>
          <p:cNvSpPr/>
          <p:nvPr/>
        </p:nvSpPr>
        <p:spPr>
          <a:xfrm>
            <a:off x="339634" y="5496900"/>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128" name="Rectangle 127">
            <a:extLst>
              <a:ext uri="{FF2B5EF4-FFF2-40B4-BE49-F238E27FC236}">
                <a16:creationId xmlns:a16="http://schemas.microsoft.com/office/drawing/2014/main" id="{CE39BA41-8676-4B02-8D87-D80CB050A5E7}"/>
              </a:ext>
            </a:extLst>
          </p:cNvPr>
          <p:cNvSpPr/>
          <p:nvPr/>
        </p:nvSpPr>
        <p:spPr>
          <a:xfrm>
            <a:off x="4160899" y="5496900"/>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129" name="Rectangle 128">
            <a:extLst>
              <a:ext uri="{FF2B5EF4-FFF2-40B4-BE49-F238E27FC236}">
                <a16:creationId xmlns:a16="http://schemas.microsoft.com/office/drawing/2014/main" id="{8A8149E0-F166-4E1A-8206-4099380D1800}"/>
              </a:ext>
            </a:extLst>
          </p:cNvPr>
          <p:cNvSpPr/>
          <p:nvPr/>
        </p:nvSpPr>
        <p:spPr>
          <a:xfrm>
            <a:off x="339634" y="7948363"/>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sp>
        <p:nvSpPr>
          <p:cNvPr id="130" name="Rectangle 129">
            <a:extLst>
              <a:ext uri="{FF2B5EF4-FFF2-40B4-BE49-F238E27FC236}">
                <a16:creationId xmlns:a16="http://schemas.microsoft.com/office/drawing/2014/main" id="{F8D55579-D941-4CB1-9673-9AC507FF4280}"/>
              </a:ext>
            </a:extLst>
          </p:cNvPr>
          <p:cNvSpPr/>
          <p:nvPr/>
        </p:nvSpPr>
        <p:spPr>
          <a:xfrm>
            <a:off x="4145885" y="7948363"/>
            <a:ext cx="3245742" cy="491390"/>
          </a:xfrm>
          <a:prstGeom prst="rect">
            <a:avLst/>
          </a:prstGeom>
          <a:solidFill>
            <a:schemeClr val="accent3">
              <a:lumMod val="60000"/>
              <a:lumOff val="40000"/>
            </a:schemeClr>
          </a:solidFill>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defTabSz="502920">
              <a:defRPr/>
            </a:pPr>
            <a:endParaRPr lang="en-US" sz="1980">
              <a:solidFill>
                <a:prstClr val="white"/>
              </a:solidFill>
              <a:latin typeface="Calibri" panose="020F0502020204030204"/>
            </a:endParaRPr>
          </a:p>
        </p:txBody>
      </p:sp>
      <p:cxnSp>
        <p:nvCxnSpPr>
          <p:cNvPr id="8" name="Straight Connector 7">
            <a:extLst>
              <a:ext uri="{FF2B5EF4-FFF2-40B4-BE49-F238E27FC236}">
                <a16:creationId xmlns:a16="http://schemas.microsoft.com/office/drawing/2014/main" id="{2D16D883-CEAD-4303-B7B4-ED5846671A81}"/>
              </a:ext>
            </a:extLst>
          </p:cNvPr>
          <p:cNvCxnSpPr/>
          <p:nvPr/>
        </p:nvCxnSpPr>
        <p:spPr>
          <a:xfrm>
            <a:off x="365760" y="3931920"/>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840CEC2E-6985-4792-A14D-053364F200CE}"/>
              </a:ext>
            </a:extLst>
          </p:cNvPr>
          <p:cNvCxnSpPr/>
          <p:nvPr/>
        </p:nvCxnSpPr>
        <p:spPr>
          <a:xfrm>
            <a:off x="352697" y="4384766"/>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9884CFD1-5475-4B2F-996D-AF90E42B9B45}"/>
              </a:ext>
            </a:extLst>
          </p:cNvPr>
          <p:cNvCxnSpPr/>
          <p:nvPr/>
        </p:nvCxnSpPr>
        <p:spPr>
          <a:xfrm>
            <a:off x="352697" y="4868091"/>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33" name="Straight Connector 132">
            <a:extLst>
              <a:ext uri="{FF2B5EF4-FFF2-40B4-BE49-F238E27FC236}">
                <a16:creationId xmlns:a16="http://schemas.microsoft.com/office/drawing/2014/main" id="{54FDE49C-3246-4E82-A727-C499B31852B8}"/>
              </a:ext>
            </a:extLst>
          </p:cNvPr>
          <p:cNvCxnSpPr/>
          <p:nvPr/>
        </p:nvCxnSpPr>
        <p:spPr>
          <a:xfrm>
            <a:off x="4158948" y="3931920"/>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CA4E7A50-051E-4B41-8742-DE2EA1076850}"/>
              </a:ext>
            </a:extLst>
          </p:cNvPr>
          <p:cNvCxnSpPr/>
          <p:nvPr/>
        </p:nvCxnSpPr>
        <p:spPr>
          <a:xfrm>
            <a:off x="4145885" y="4384766"/>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35" name="Straight Connector 134">
            <a:extLst>
              <a:ext uri="{FF2B5EF4-FFF2-40B4-BE49-F238E27FC236}">
                <a16:creationId xmlns:a16="http://schemas.microsoft.com/office/drawing/2014/main" id="{1AA92204-9F23-4C29-856A-763F6EC8BD27}"/>
              </a:ext>
            </a:extLst>
          </p:cNvPr>
          <p:cNvCxnSpPr/>
          <p:nvPr/>
        </p:nvCxnSpPr>
        <p:spPr>
          <a:xfrm>
            <a:off x="4145885" y="4868091"/>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36" name="Straight Connector 135">
            <a:extLst>
              <a:ext uri="{FF2B5EF4-FFF2-40B4-BE49-F238E27FC236}">
                <a16:creationId xmlns:a16="http://schemas.microsoft.com/office/drawing/2014/main" id="{7B64E202-E8FB-41C4-BD89-F2EB41A7CF76}"/>
              </a:ext>
            </a:extLst>
          </p:cNvPr>
          <p:cNvCxnSpPr/>
          <p:nvPr/>
        </p:nvCxnSpPr>
        <p:spPr>
          <a:xfrm>
            <a:off x="4172011" y="6409509"/>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37" name="Straight Connector 136">
            <a:extLst>
              <a:ext uri="{FF2B5EF4-FFF2-40B4-BE49-F238E27FC236}">
                <a16:creationId xmlns:a16="http://schemas.microsoft.com/office/drawing/2014/main" id="{E6FEC7A4-3197-4FD4-8C52-EBCDA9AF8305}"/>
              </a:ext>
            </a:extLst>
          </p:cNvPr>
          <p:cNvCxnSpPr/>
          <p:nvPr/>
        </p:nvCxnSpPr>
        <p:spPr>
          <a:xfrm>
            <a:off x="4158948" y="6862355"/>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AA9C2337-ED8C-4D0A-994B-6DA932DF546B}"/>
              </a:ext>
            </a:extLst>
          </p:cNvPr>
          <p:cNvCxnSpPr/>
          <p:nvPr/>
        </p:nvCxnSpPr>
        <p:spPr>
          <a:xfrm>
            <a:off x="4158948" y="7345680"/>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7BF9622A-AF65-4B13-8CB0-E0FA5F179026}"/>
              </a:ext>
            </a:extLst>
          </p:cNvPr>
          <p:cNvCxnSpPr/>
          <p:nvPr/>
        </p:nvCxnSpPr>
        <p:spPr>
          <a:xfrm>
            <a:off x="352697" y="6409509"/>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15975C68-0373-4E16-A09F-6FE9E4A03D44}"/>
              </a:ext>
            </a:extLst>
          </p:cNvPr>
          <p:cNvCxnSpPr/>
          <p:nvPr/>
        </p:nvCxnSpPr>
        <p:spPr>
          <a:xfrm>
            <a:off x="339634" y="6862355"/>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7A3AEA85-698E-4709-AA4F-B29D0121EA11}"/>
              </a:ext>
            </a:extLst>
          </p:cNvPr>
          <p:cNvCxnSpPr/>
          <p:nvPr/>
        </p:nvCxnSpPr>
        <p:spPr>
          <a:xfrm>
            <a:off x="339634" y="7345680"/>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4DB71C2C-B519-4722-A21A-27DFA5064F06}"/>
              </a:ext>
            </a:extLst>
          </p:cNvPr>
          <p:cNvCxnSpPr/>
          <p:nvPr/>
        </p:nvCxnSpPr>
        <p:spPr>
          <a:xfrm>
            <a:off x="352697" y="8839200"/>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43" name="Straight Connector 142">
            <a:extLst>
              <a:ext uri="{FF2B5EF4-FFF2-40B4-BE49-F238E27FC236}">
                <a16:creationId xmlns:a16="http://schemas.microsoft.com/office/drawing/2014/main" id="{68EC9880-1F4A-4891-8E55-93477FB170D8}"/>
              </a:ext>
            </a:extLst>
          </p:cNvPr>
          <p:cNvCxnSpPr/>
          <p:nvPr/>
        </p:nvCxnSpPr>
        <p:spPr>
          <a:xfrm>
            <a:off x="339634" y="9292046"/>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44" name="Straight Connector 143">
            <a:extLst>
              <a:ext uri="{FF2B5EF4-FFF2-40B4-BE49-F238E27FC236}">
                <a16:creationId xmlns:a16="http://schemas.microsoft.com/office/drawing/2014/main" id="{FB33F562-758A-4B97-8E6C-55A74622C941}"/>
              </a:ext>
            </a:extLst>
          </p:cNvPr>
          <p:cNvCxnSpPr/>
          <p:nvPr/>
        </p:nvCxnSpPr>
        <p:spPr>
          <a:xfrm>
            <a:off x="339634" y="9775371"/>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45" name="Straight Connector 144">
            <a:extLst>
              <a:ext uri="{FF2B5EF4-FFF2-40B4-BE49-F238E27FC236}">
                <a16:creationId xmlns:a16="http://schemas.microsoft.com/office/drawing/2014/main" id="{4DA6F1A2-859E-43F3-AF16-24E9CB0E5442}"/>
              </a:ext>
            </a:extLst>
          </p:cNvPr>
          <p:cNvCxnSpPr/>
          <p:nvPr/>
        </p:nvCxnSpPr>
        <p:spPr>
          <a:xfrm>
            <a:off x="4158948" y="8839200"/>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46" name="Straight Connector 145">
            <a:extLst>
              <a:ext uri="{FF2B5EF4-FFF2-40B4-BE49-F238E27FC236}">
                <a16:creationId xmlns:a16="http://schemas.microsoft.com/office/drawing/2014/main" id="{FDBC379C-F4DD-4F13-943B-9E784B5B7EC1}"/>
              </a:ext>
            </a:extLst>
          </p:cNvPr>
          <p:cNvCxnSpPr/>
          <p:nvPr/>
        </p:nvCxnSpPr>
        <p:spPr>
          <a:xfrm>
            <a:off x="4145885" y="9292046"/>
            <a:ext cx="3219616" cy="0"/>
          </a:xfrm>
          <a:prstGeom prst="line">
            <a:avLst/>
          </a:prstGeom>
        </p:spPr>
        <p:style>
          <a:lnRef idx="1">
            <a:schemeClr val="dk1"/>
          </a:lnRef>
          <a:fillRef idx="0">
            <a:schemeClr val="dk1"/>
          </a:fillRef>
          <a:effectRef idx="0">
            <a:schemeClr val="dk1"/>
          </a:effectRef>
          <a:fontRef idx="minor">
            <a:schemeClr val="tx1"/>
          </a:fontRef>
        </p:style>
      </p:cxnSp>
      <p:cxnSp>
        <p:nvCxnSpPr>
          <p:cNvPr id="147" name="Straight Connector 146">
            <a:extLst>
              <a:ext uri="{FF2B5EF4-FFF2-40B4-BE49-F238E27FC236}">
                <a16:creationId xmlns:a16="http://schemas.microsoft.com/office/drawing/2014/main" id="{2D033240-DE94-4B03-8E44-4745D5D8FF29}"/>
              </a:ext>
            </a:extLst>
          </p:cNvPr>
          <p:cNvCxnSpPr/>
          <p:nvPr/>
        </p:nvCxnSpPr>
        <p:spPr>
          <a:xfrm>
            <a:off x="4145885" y="9775371"/>
            <a:ext cx="3219616" cy="0"/>
          </a:xfrm>
          <a:prstGeom prst="line">
            <a:avLst/>
          </a:prstGeom>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EBE4C4F5-E444-4822-ADD6-AC9A28ADE13A}"/>
              </a:ext>
            </a:extLst>
          </p:cNvPr>
          <p:cNvSpPr txBox="1"/>
          <p:nvPr/>
        </p:nvSpPr>
        <p:spPr>
          <a:xfrm>
            <a:off x="1093825" y="3070752"/>
            <a:ext cx="1789611"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Monday</a:t>
            </a:r>
          </a:p>
        </p:txBody>
      </p:sp>
      <p:sp>
        <p:nvSpPr>
          <p:cNvPr id="148" name="TextBox 147">
            <a:extLst>
              <a:ext uri="{FF2B5EF4-FFF2-40B4-BE49-F238E27FC236}">
                <a16:creationId xmlns:a16="http://schemas.microsoft.com/office/drawing/2014/main" id="{65F3FE33-5F43-4D16-AEFA-571CC9BC86C4}"/>
              </a:ext>
            </a:extLst>
          </p:cNvPr>
          <p:cNvSpPr txBox="1"/>
          <p:nvPr/>
        </p:nvSpPr>
        <p:spPr>
          <a:xfrm>
            <a:off x="4888965" y="3088632"/>
            <a:ext cx="1789611"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Tuesday</a:t>
            </a:r>
          </a:p>
        </p:txBody>
      </p:sp>
      <p:sp>
        <p:nvSpPr>
          <p:cNvPr id="149" name="TextBox 148">
            <a:extLst>
              <a:ext uri="{FF2B5EF4-FFF2-40B4-BE49-F238E27FC236}">
                <a16:creationId xmlns:a16="http://schemas.microsoft.com/office/drawing/2014/main" id="{FF4FE75F-36B5-4631-AA81-F6D28B5CDB37}"/>
              </a:ext>
            </a:extLst>
          </p:cNvPr>
          <p:cNvSpPr txBox="1"/>
          <p:nvPr/>
        </p:nvSpPr>
        <p:spPr>
          <a:xfrm>
            <a:off x="954936" y="5521697"/>
            <a:ext cx="2067387"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Wednesday</a:t>
            </a:r>
          </a:p>
        </p:txBody>
      </p:sp>
      <p:sp>
        <p:nvSpPr>
          <p:cNvPr id="150" name="TextBox 149">
            <a:extLst>
              <a:ext uri="{FF2B5EF4-FFF2-40B4-BE49-F238E27FC236}">
                <a16:creationId xmlns:a16="http://schemas.microsoft.com/office/drawing/2014/main" id="{65EE8444-5B71-4EBB-864E-3E863EED9B26}"/>
              </a:ext>
            </a:extLst>
          </p:cNvPr>
          <p:cNvSpPr txBox="1"/>
          <p:nvPr/>
        </p:nvSpPr>
        <p:spPr>
          <a:xfrm>
            <a:off x="4860887" y="5523434"/>
            <a:ext cx="1789611"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Thursday</a:t>
            </a:r>
          </a:p>
        </p:txBody>
      </p:sp>
      <p:sp>
        <p:nvSpPr>
          <p:cNvPr id="151" name="TextBox 150">
            <a:extLst>
              <a:ext uri="{FF2B5EF4-FFF2-40B4-BE49-F238E27FC236}">
                <a16:creationId xmlns:a16="http://schemas.microsoft.com/office/drawing/2014/main" id="{5ED5F112-2F89-459D-B612-99F293697E34}"/>
              </a:ext>
            </a:extLst>
          </p:cNvPr>
          <p:cNvSpPr txBox="1"/>
          <p:nvPr/>
        </p:nvSpPr>
        <p:spPr>
          <a:xfrm>
            <a:off x="1054636" y="7963225"/>
            <a:ext cx="1789611"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Friday</a:t>
            </a:r>
          </a:p>
        </p:txBody>
      </p:sp>
      <p:sp>
        <p:nvSpPr>
          <p:cNvPr id="152" name="TextBox 151">
            <a:extLst>
              <a:ext uri="{FF2B5EF4-FFF2-40B4-BE49-F238E27FC236}">
                <a16:creationId xmlns:a16="http://schemas.microsoft.com/office/drawing/2014/main" id="{844027D8-705E-4E97-85C3-2CDF88CEE203}"/>
              </a:ext>
            </a:extLst>
          </p:cNvPr>
          <p:cNvSpPr txBox="1"/>
          <p:nvPr/>
        </p:nvSpPr>
        <p:spPr>
          <a:xfrm>
            <a:off x="4860886" y="7978088"/>
            <a:ext cx="1789611" cy="461665"/>
          </a:xfrm>
          <a:prstGeom prst="rect">
            <a:avLst/>
          </a:prstGeom>
          <a:noFill/>
        </p:spPr>
        <p:txBody>
          <a:bodyPr wrap="square" rtlCol="0">
            <a:spAutoFit/>
          </a:bodyPr>
          <a:lstStyle/>
          <a:p>
            <a:pPr algn="ctr"/>
            <a:r>
              <a:rPr lang="en-US" sz="2400" dirty="0">
                <a:solidFill>
                  <a:schemeClr val="bg1"/>
                </a:solidFill>
                <a:latin typeface="Aharoni" panose="02010803020104030203" pitchFamily="2" charset="-79"/>
                <a:cs typeface="Aharoni" panose="02010803020104030203" pitchFamily="2" charset="-79"/>
              </a:rPr>
              <a:t>Weekend</a:t>
            </a:r>
          </a:p>
        </p:txBody>
      </p:sp>
    </p:spTree>
    <p:extLst>
      <p:ext uri="{BB962C8B-B14F-4D97-AF65-F5344CB8AC3E}">
        <p14:creationId xmlns:p14="http://schemas.microsoft.com/office/powerpoint/2010/main" val="3728672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365760" y="481732"/>
            <a:ext cx="6936377"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Visualization Practice: Description</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1015663"/>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Write down a detailed description of what you want to manifest. Use this description during your visualization practice. </a:t>
            </a:r>
            <a:endParaRPr lang="en-US" sz="2000"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A74A3186-A2FD-4E2A-8139-9A21BA93B874}"/>
              </a:ext>
            </a:extLst>
          </p:cNvPr>
          <p:cNvSpPr/>
          <p:nvPr/>
        </p:nvSpPr>
        <p:spPr>
          <a:xfrm>
            <a:off x="365760" y="3180522"/>
            <a:ext cx="6936377" cy="6396146"/>
          </a:xfrm>
          <a:prstGeom prst="rect">
            <a:avLst/>
          </a:prstGeom>
          <a:noFill/>
          <a:ln>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78101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0E8710-97D2-44AD-9BA1-B8FAACF2A2CF}"/>
              </a:ext>
            </a:extLst>
          </p:cNvPr>
          <p:cNvSpPr/>
          <p:nvPr/>
        </p:nvSpPr>
        <p:spPr>
          <a:xfrm>
            <a:off x="339634" y="300446"/>
            <a:ext cx="706700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BF0E63-B1EC-414F-9DE6-3D42B0C8603F}"/>
              </a:ext>
            </a:extLst>
          </p:cNvPr>
          <p:cNvSpPr txBox="1"/>
          <p:nvPr/>
        </p:nvSpPr>
        <p:spPr>
          <a:xfrm>
            <a:off x="365760" y="481732"/>
            <a:ext cx="6936377" cy="584775"/>
          </a:xfrm>
          <a:prstGeom prst="rect">
            <a:avLst/>
          </a:prstGeom>
          <a:noFill/>
        </p:spPr>
        <p:txBody>
          <a:bodyPr wrap="square" rtlCol="0">
            <a:spAutoFit/>
          </a:bodyPr>
          <a:lstStyle/>
          <a:p>
            <a:pPr algn="ctr"/>
            <a:r>
              <a:rPr lang="en-US" sz="3200" dirty="0">
                <a:solidFill>
                  <a:schemeClr val="bg1"/>
                </a:solidFill>
                <a:latin typeface="Aharoni" panose="02010803020104030203" pitchFamily="2" charset="-79"/>
                <a:cs typeface="Aharoni" panose="02010803020104030203" pitchFamily="2" charset="-79"/>
              </a:rPr>
              <a:t>Visualization Practice: Image</a:t>
            </a:r>
          </a:p>
        </p:txBody>
      </p:sp>
      <p:sp>
        <p:nvSpPr>
          <p:cNvPr id="30" name="TextBox 29">
            <a:extLst>
              <a:ext uri="{FF2B5EF4-FFF2-40B4-BE49-F238E27FC236}">
                <a16:creationId xmlns:a16="http://schemas.microsoft.com/office/drawing/2014/main" id="{776161E4-6BA4-422C-944B-BBB4F2ED4D4A}"/>
              </a:ext>
            </a:extLst>
          </p:cNvPr>
          <p:cNvSpPr txBox="1"/>
          <p:nvPr/>
        </p:nvSpPr>
        <p:spPr>
          <a:xfrm>
            <a:off x="339634" y="1648185"/>
            <a:ext cx="7067006" cy="707886"/>
          </a:xfrm>
          <a:prstGeom prst="rect">
            <a:avLst/>
          </a:prstGeom>
          <a:noFill/>
        </p:spPr>
        <p:txBody>
          <a:bodyPr wrap="square" rtlCol="0">
            <a:spAutoFit/>
          </a:bodyPr>
          <a:lstStyle/>
          <a:p>
            <a:pPr algn="ctr"/>
            <a:r>
              <a:rPr lang="en-US" sz="2000" b="0" i="0" u="none" strike="noStrike" dirty="0">
                <a:solidFill>
                  <a:srgbClr val="000000"/>
                </a:solidFill>
                <a:effectLst/>
                <a:latin typeface="Arial" panose="020B0604020202020204" pitchFamily="34" charset="0"/>
                <a:cs typeface="Arial" panose="020B0604020202020204" pitchFamily="34" charset="0"/>
              </a:rPr>
              <a:t>Draw an image that helps you visualize what you want to manifest. </a:t>
            </a:r>
            <a:endParaRPr lang="en-US" sz="2000"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A74A3186-A2FD-4E2A-8139-9A21BA93B874}"/>
              </a:ext>
            </a:extLst>
          </p:cNvPr>
          <p:cNvSpPr/>
          <p:nvPr/>
        </p:nvSpPr>
        <p:spPr>
          <a:xfrm>
            <a:off x="365760" y="3180522"/>
            <a:ext cx="6936377" cy="6396146"/>
          </a:xfrm>
          <a:prstGeom prst="rect">
            <a:avLst/>
          </a:prstGeom>
          <a:noFill/>
          <a:ln>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7962019"/>
      </p:ext>
    </p:extLst>
  </p:cSld>
  <p:clrMapOvr>
    <a:masterClrMapping/>
  </p:clrMapOvr>
</p:sld>
</file>

<file path=ppt/theme/theme1.xml><?xml version="1.0" encoding="utf-8"?>
<a:theme xmlns:a="http://schemas.openxmlformats.org/drawingml/2006/main" name="Office Them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1965</TotalTime>
  <Words>827</Words>
  <Application>Microsoft Office PowerPoint</Application>
  <PresentationFormat>Custom</PresentationFormat>
  <Paragraphs>208</Paragraphs>
  <Slides>25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Aharoni</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xianspencer</dc:creator>
  <cp:lastModifiedBy>Jenn Anne</cp:lastModifiedBy>
  <cp:revision>16</cp:revision>
  <dcterms:created xsi:type="dcterms:W3CDTF">2019-05-14T06:32:08Z</dcterms:created>
  <dcterms:modified xsi:type="dcterms:W3CDTF">2021-08-27T15:19:34Z</dcterms:modified>
</cp:coreProperties>
</file>