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7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BCFB69-1854-45B7-8C4C-3DFFB5D177EA}" v="21" dt="2021-08-27T02:31:28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ABCFB69-1854-45B7-8C4C-3DFFB5D177EA}"/>
    <pc:docChg chg="addSld delSld modSld">
      <pc:chgData name="Jenn Anne" userId="2e42e5b19939340a" providerId="LiveId" clId="{FABCFB69-1854-45B7-8C4C-3DFFB5D177EA}" dt="2021-08-27T02:35:00.084" v="221"/>
      <pc:docMkLst>
        <pc:docMk/>
      </pc:docMkLst>
      <pc:sldChg chg="setBg">
        <pc:chgData name="Jenn Anne" userId="2e42e5b19939340a" providerId="LiveId" clId="{FABCFB69-1854-45B7-8C4C-3DFFB5D177EA}" dt="2021-08-27T02:28:30.856" v="1"/>
        <pc:sldMkLst>
          <pc:docMk/>
          <pc:sldMk cId="1627629142" sldId="256"/>
        </pc:sldMkLst>
      </pc:sldChg>
      <pc:sldChg chg="del">
        <pc:chgData name="Jenn Anne" userId="2e42e5b19939340a" providerId="LiveId" clId="{FABCFB69-1854-45B7-8C4C-3DFFB5D177EA}" dt="2021-08-27T02:28:43.336" v="2" actId="47"/>
        <pc:sldMkLst>
          <pc:docMk/>
          <pc:sldMk cId="3013703099" sldId="257"/>
        </pc:sldMkLst>
      </pc:sldChg>
      <pc:sldChg chg="del">
        <pc:chgData name="Jenn Anne" userId="2e42e5b19939340a" providerId="LiveId" clId="{FABCFB69-1854-45B7-8C4C-3DFFB5D177EA}" dt="2021-08-27T02:28:57.254" v="3" actId="47"/>
        <pc:sldMkLst>
          <pc:docMk/>
          <pc:sldMk cId="2172130537" sldId="291"/>
        </pc:sldMkLst>
      </pc:sldChg>
      <pc:sldChg chg="del">
        <pc:chgData name="Jenn Anne" userId="2e42e5b19939340a" providerId="LiveId" clId="{FABCFB69-1854-45B7-8C4C-3DFFB5D177EA}" dt="2021-08-27T02:28:59.586" v="6" actId="47"/>
        <pc:sldMkLst>
          <pc:docMk/>
          <pc:sldMk cId="3766525757" sldId="292"/>
        </pc:sldMkLst>
      </pc:sldChg>
      <pc:sldChg chg="del">
        <pc:chgData name="Jenn Anne" userId="2e42e5b19939340a" providerId="LiveId" clId="{FABCFB69-1854-45B7-8C4C-3DFFB5D177EA}" dt="2021-08-27T02:29:00.049" v="7" actId="47"/>
        <pc:sldMkLst>
          <pc:docMk/>
          <pc:sldMk cId="3170085510" sldId="324"/>
        </pc:sldMkLst>
      </pc:sldChg>
      <pc:sldChg chg="del">
        <pc:chgData name="Jenn Anne" userId="2e42e5b19939340a" providerId="LiveId" clId="{FABCFB69-1854-45B7-8C4C-3DFFB5D177EA}" dt="2021-08-27T02:28:59.096" v="5" actId="47"/>
        <pc:sldMkLst>
          <pc:docMk/>
          <pc:sldMk cId="1213117889" sldId="334"/>
        </pc:sldMkLst>
      </pc:sldChg>
      <pc:sldChg chg="modSp mod">
        <pc:chgData name="Jenn Anne" userId="2e42e5b19939340a" providerId="LiveId" clId="{FABCFB69-1854-45B7-8C4C-3DFFB5D177EA}" dt="2021-08-27T02:30:53.256" v="181" actId="20577"/>
        <pc:sldMkLst>
          <pc:docMk/>
          <pc:sldMk cId="3537985449" sldId="337"/>
        </pc:sldMkLst>
        <pc:spChg chg="mod">
          <ac:chgData name="Jenn Anne" userId="2e42e5b19939340a" providerId="LiveId" clId="{FABCFB69-1854-45B7-8C4C-3DFFB5D177EA}" dt="2021-08-27T02:30:53.256" v="181" actId="20577"/>
          <ac:spMkLst>
            <pc:docMk/>
            <pc:sldMk cId="3537985449" sldId="337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1:42.829" v="202"/>
        <pc:sldMkLst>
          <pc:docMk/>
          <pc:sldMk cId="2438973069" sldId="338"/>
        </pc:sldMkLst>
        <pc:spChg chg="mod">
          <ac:chgData name="Jenn Anne" userId="2e42e5b19939340a" providerId="LiveId" clId="{FABCFB69-1854-45B7-8C4C-3DFFB5D177EA}" dt="2021-08-27T02:31:42.829" v="202"/>
          <ac:spMkLst>
            <pc:docMk/>
            <pc:sldMk cId="2438973069" sldId="338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9:01.745" v="10" actId="47"/>
        <pc:sldMkLst>
          <pc:docMk/>
          <pc:sldMk cId="3025413206" sldId="338"/>
        </pc:sldMkLst>
      </pc:sldChg>
      <pc:sldChg chg="modSp add mod">
        <pc:chgData name="Jenn Anne" userId="2e42e5b19939340a" providerId="LiveId" clId="{FABCFB69-1854-45B7-8C4C-3DFFB5D177EA}" dt="2021-08-27T02:32:00.737" v="203"/>
        <pc:sldMkLst>
          <pc:docMk/>
          <pc:sldMk cId="2437458562" sldId="339"/>
        </pc:sldMkLst>
        <pc:spChg chg="mod">
          <ac:chgData name="Jenn Anne" userId="2e42e5b19939340a" providerId="LiveId" clId="{FABCFB69-1854-45B7-8C4C-3DFFB5D177EA}" dt="2021-08-27T02:32:00.737" v="203"/>
          <ac:spMkLst>
            <pc:docMk/>
            <pc:sldMk cId="2437458562" sldId="339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2:14.467" v="204"/>
        <pc:sldMkLst>
          <pc:docMk/>
          <pc:sldMk cId="1000278028" sldId="340"/>
        </pc:sldMkLst>
        <pc:spChg chg="mod">
          <ac:chgData name="Jenn Anne" userId="2e42e5b19939340a" providerId="LiveId" clId="{FABCFB69-1854-45B7-8C4C-3DFFB5D177EA}" dt="2021-08-27T02:32:14.467" v="204"/>
          <ac:spMkLst>
            <pc:docMk/>
            <pc:sldMk cId="1000278028" sldId="340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2:23.917" v="205"/>
        <pc:sldMkLst>
          <pc:docMk/>
          <pc:sldMk cId="2326428928" sldId="341"/>
        </pc:sldMkLst>
        <pc:spChg chg="mod">
          <ac:chgData name="Jenn Anne" userId="2e42e5b19939340a" providerId="LiveId" clId="{FABCFB69-1854-45B7-8C4C-3DFFB5D177EA}" dt="2021-08-27T02:32:23.917" v="205"/>
          <ac:spMkLst>
            <pc:docMk/>
            <pc:sldMk cId="2326428928" sldId="341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2:33.416" v="206"/>
        <pc:sldMkLst>
          <pc:docMk/>
          <pc:sldMk cId="578220731" sldId="342"/>
        </pc:sldMkLst>
        <pc:spChg chg="mod">
          <ac:chgData name="Jenn Anne" userId="2e42e5b19939340a" providerId="LiveId" clId="{FABCFB69-1854-45B7-8C4C-3DFFB5D177EA}" dt="2021-08-27T02:32:33.416" v="206"/>
          <ac:spMkLst>
            <pc:docMk/>
            <pc:sldMk cId="578220731" sldId="342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2:45.766" v="207"/>
        <pc:sldMkLst>
          <pc:docMk/>
          <pc:sldMk cId="1920769845" sldId="343"/>
        </pc:sldMkLst>
        <pc:spChg chg="mod">
          <ac:chgData name="Jenn Anne" userId="2e42e5b19939340a" providerId="LiveId" clId="{FABCFB69-1854-45B7-8C4C-3DFFB5D177EA}" dt="2021-08-27T02:32:45.766" v="207"/>
          <ac:spMkLst>
            <pc:docMk/>
            <pc:sldMk cId="1920769845" sldId="343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2:54.836" v="208"/>
        <pc:sldMkLst>
          <pc:docMk/>
          <pc:sldMk cId="3171045472" sldId="344"/>
        </pc:sldMkLst>
        <pc:spChg chg="mod">
          <ac:chgData name="Jenn Anne" userId="2e42e5b19939340a" providerId="LiveId" clId="{FABCFB69-1854-45B7-8C4C-3DFFB5D177EA}" dt="2021-08-27T02:32:54.836" v="208"/>
          <ac:spMkLst>
            <pc:docMk/>
            <pc:sldMk cId="3171045472" sldId="344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3:05.845" v="209"/>
        <pc:sldMkLst>
          <pc:docMk/>
          <pc:sldMk cId="3478913240" sldId="345"/>
        </pc:sldMkLst>
        <pc:spChg chg="mod">
          <ac:chgData name="Jenn Anne" userId="2e42e5b19939340a" providerId="LiveId" clId="{FABCFB69-1854-45B7-8C4C-3DFFB5D177EA}" dt="2021-08-27T02:33:05.845" v="209"/>
          <ac:spMkLst>
            <pc:docMk/>
            <pc:sldMk cId="3478913240" sldId="345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8:57.949" v="4" actId="47"/>
        <pc:sldMkLst>
          <pc:docMk/>
          <pc:sldMk cId="2587769370" sldId="346"/>
        </pc:sldMkLst>
      </pc:sldChg>
      <pc:sldChg chg="modSp add mod">
        <pc:chgData name="Jenn Anne" userId="2e42e5b19939340a" providerId="LiveId" clId="{FABCFB69-1854-45B7-8C4C-3DFFB5D177EA}" dt="2021-08-27T02:33:14.755" v="210"/>
        <pc:sldMkLst>
          <pc:docMk/>
          <pc:sldMk cId="2813623952" sldId="346"/>
        </pc:sldMkLst>
        <pc:spChg chg="mod">
          <ac:chgData name="Jenn Anne" userId="2e42e5b19939340a" providerId="LiveId" clId="{FABCFB69-1854-45B7-8C4C-3DFFB5D177EA}" dt="2021-08-27T02:33:14.755" v="210"/>
          <ac:spMkLst>
            <pc:docMk/>
            <pc:sldMk cId="2813623952" sldId="346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9:02.299" v="11" actId="47"/>
        <pc:sldMkLst>
          <pc:docMk/>
          <pc:sldMk cId="1427533134" sldId="347"/>
        </pc:sldMkLst>
      </pc:sldChg>
      <pc:sldChg chg="modSp add mod">
        <pc:chgData name="Jenn Anne" userId="2e42e5b19939340a" providerId="LiveId" clId="{FABCFB69-1854-45B7-8C4C-3DFFB5D177EA}" dt="2021-08-27T02:33:23.466" v="211"/>
        <pc:sldMkLst>
          <pc:docMk/>
          <pc:sldMk cId="3855391802" sldId="347"/>
        </pc:sldMkLst>
        <pc:spChg chg="mod">
          <ac:chgData name="Jenn Anne" userId="2e42e5b19939340a" providerId="LiveId" clId="{FABCFB69-1854-45B7-8C4C-3DFFB5D177EA}" dt="2021-08-27T02:33:23.466" v="211"/>
          <ac:spMkLst>
            <pc:docMk/>
            <pc:sldMk cId="3855391802" sldId="347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3:31.486" v="212"/>
        <pc:sldMkLst>
          <pc:docMk/>
          <pc:sldMk cId="4256193101" sldId="348"/>
        </pc:sldMkLst>
        <pc:spChg chg="mod">
          <ac:chgData name="Jenn Anne" userId="2e42e5b19939340a" providerId="LiveId" clId="{FABCFB69-1854-45B7-8C4C-3DFFB5D177EA}" dt="2021-08-27T02:33:31.486" v="212"/>
          <ac:spMkLst>
            <pc:docMk/>
            <pc:sldMk cId="4256193101" sldId="348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3:43.025" v="213"/>
        <pc:sldMkLst>
          <pc:docMk/>
          <pc:sldMk cId="1757132660" sldId="349"/>
        </pc:sldMkLst>
        <pc:spChg chg="mod">
          <ac:chgData name="Jenn Anne" userId="2e42e5b19939340a" providerId="LiveId" clId="{FABCFB69-1854-45B7-8C4C-3DFFB5D177EA}" dt="2021-08-27T02:33:43.025" v="213"/>
          <ac:spMkLst>
            <pc:docMk/>
            <pc:sldMk cId="1757132660" sldId="349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9:06.494" v="14" actId="47"/>
        <pc:sldMkLst>
          <pc:docMk/>
          <pc:sldMk cId="3629164272" sldId="349"/>
        </pc:sldMkLst>
      </pc:sldChg>
      <pc:sldChg chg="modSp add mod">
        <pc:chgData name="Jenn Anne" userId="2e42e5b19939340a" providerId="LiveId" clId="{FABCFB69-1854-45B7-8C4C-3DFFB5D177EA}" dt="2021-08-27T02:33:51.385" v="214"/>
        <pc:sldMkLst>
          <pc:docMk/>
          <pc:sldMk cId="2736261559" sldId="350"/>
        </pc:sldMkLst>
        <pc:spChg chg="mod">
          <ac:chgData name="Jenn Anne" userId="2e42e5b19939340a" providerId="LiveId" clId="{FABCFB69-1854-45B7-8C4C-3DFFB5D177EA}" dt="2021-08-27T02:33:51.385" v="214"/>
          <ac:spMkLst>
            <pc:docMk/>
            <pc:sldMk cId="2736261559" sldId="350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3:59.757" v="215"/>
        <pc:sldMkLst>
          <pc:docMk/>
          <pc:sldMk cId="1177822032" sldId="351"/>
        </pc:sldMkLst>
        <pc:spChg chg="mod">
          <ac:chgData name="Jenn Anne" userId="2e42e5b19939340a" providerId="LiveId" clId="{FABCFB69-1854-45B7-8C4C-3DFFB5D177EA}" dt="2021-08-27T02:33:59.757" v="215"/>
          <ac:spMkLst>
            <pc:docMk/>
            <pc:sldMk cId="1177822032" sldId="351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4:09.026" v="216"/>
        <pc:sldMkLst>
          <pc:docMk/>
          <pc:sldMk cId="1527848862" sldId="352"/>
        </pc:sldMkLst>
        <pc:spChg chg="mod">
          <ac:chgData name="Jenn Anne" userId="2e42e5b19939340a" providerId="LiveId" clId="{FABCFB69-1854-45B7-8C4C-3DFFB5D177EA}" dt="2021-08-27T02:34:09.026" v="216"/>
          <ac:spMkLst>
            <pc:docMk/>
            <pc:sldMk cId="1527848862" sldId="352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4:19.797" v="217"/>
        <pc:sldMkLst>
          <pc:docMk/>
          <pc:sldMk cId="186399192" sldId="353"/>
        </pc:sldMkLst>
        <pc:spChg chg="mod">
          <ac:chgData name="Jenn Anne" userId="2e42e5b19939340a" providerId="LiveId" clId="{FABCFB69-1854-45B7-8C4C-3DFFB5D177EA}" dt="2021-08-27T02:34:19.797" v="217"/>
          <ac:spMkLst>
            <pc:docMk/>
            <pc:sldMk cId="186399192" sldId="353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4:28.431" v="218"/>
        <pc:sldMkLst>
          <pc:docMk/>
          <pc:sldMk cId="2726949636" sldId="354"/>
        </pc:sldMkLst>
        <pc:spChg chg="mod">
          <ac:chgData name="Jenn Anne" userId="2e42e5b19939340a" providerId="LiveId" clId="{FABCFB69-1854-45B7-8C4C-3DFFB5D177EA}" dt="2021-08-27T02:34:28.431" v="218"/>
          <ac:spMkLst>
            <pc:docMk/>
            <pc:sldMk cId="2726949636" sldId="354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4:39.551" v="219"/>
        <pc:sldMkLst>
          <pc:docMk/>
          <pc:sldMk cId="2436470851" sldId="355"/>
        </pc:sldMkLst>
        <pc:spChg chg="mod">
          <ac:chgData name="Jenn Anne" userId="2e42e5b19939340a" providerId="LiveId" clId="{FABCFB69-1854-45B7-8C4C-3DFFB5D177EA}" dt="2021-08-27T02:34:39.551" v="219"/>
          <ac:spMkLst>
            <pc:docMk/>
            <pc:sldMk cId="2436470851" sldId="355"/>
            <ac:spMk id="2" creationId="{FCD7EA2F-227A-45C4-88ED-5A76B27E9599}"/>
          </ac:spMkLst>
        </pc:spChg>
      </pc:sldChg>
      <pc:sldChg chg="modSp add mod">
        <pc:chgData name="Jenn Anne" userId="2e42e5b19939340a" providerId="LiveId" clId="{FABCFB69-1854-45B7-8C4C-3DFFB5D177EA}" dt="2021-08-27T02:34:50.020" v="220"/>
        <pc:sldMkLst>
          <pc:docMk/>
          <pc:sldMk cId="1611999414" sldId="356"/>
        </pc:sldMkLst>
        <pc:spChg chg="mod">
          <ac:chgData name="Jenn Anne" userId="2e42e5b19939340a" providerId="LiveId" clId="{FABCFB69-1854-45B7-8C4C-3DFFB5D177EA}" dt="2021-08-27T02:34:50.020" v="220"/>
          <ac:spMkLst>
            <pc:docMk/>
            <pc:sldMk cId="1611999414" sldId="356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9:07.427" v="17" actId="47"/>
        <pc:sldMkLst>
          <pc:docMk/>
          <pc:sldMk cId="2862707768" sldId="356"/>
        </pc:sldMkLst>
      </pc:sldChg>
      <pc:sldChg chg="modSp add mod">
        <pc:chgData name="Jenn Anne" userId="2e42e5b19939340a" providerId="LiveId" clId="{FABCFB69-1854-45B7-8C4C-3DFFB5D177EA}" dt="2021-08-27T02:35:00.084" v="221"/>
        <pc:sldMkLst>
          <pc:docMk/>
          <pc:sldMk cId="2589423012" sldId="357"/>
        </pc:sldMkLst>
        <pc:spChg chg="mod">
          <ac:chgData name="Jenn Anne" userId="2e42e5b19939340a" providerId="LiveId" clId="{FABCFB69-1854-45B7-8C4C-3DFFB5D177EA}" dt="2021-08-27T02:35:00.084" v="221"/>
          <ac:spMkLst>
            <pc:docMk/>
            <pc:sldMk cId="2589423012" sldId="357"/>
            <ac:spMk id="2" creationId="{FCD7EA2F-227A-45C4-88ED-5A76B27E9599}"/>
          </ac:spMkLst>
        </pc:spChg>
      </pc:sldChg>
      <pc:sldChg chg="del">
        <pc:chgData name="Jenn Anne" userId="2e42e5b19939340a" providerId="LiveId" clId="{FABCFB69-1854-45B7-8C4C-3DFFB5D177EA}" dt="2021-08-27T02:29:08.136" v="20" actId="47"/>
        <pc:sldMkLst>
          <pc:docMk/>
          <pc:sldMk cId="51436734" sldId="363"/>
        </pc:sldMkLst>
      </pc:sldChg>
      <pc:sldChg chg="del">
        <pc:chgData name="Jenn Anne" userId="2e42e5b19939340a" providerId="LiveId" clId="{FABCFB69-1854-45B7-8C4C-3DFFB5D177EA}" dt="2021-08-27T02:29:08.806" v="23" actId="47"/>
        <pc:sldMkLst>
          <pc:docMk/>
          <pc:sldMk cId="3028790163" sldId="370"/>
        </pc:sldMkLst>
      </pc:sldChg>
      <pc:sldChg chg="del">
        <pc:chgData name="Jenn Anne" userId="2e42e5b19939340a" providerId="LiveId" clId="{FABCFB69-1854-45B7-8C4C-3DFFB5D177EA}" dt="2021-08-27T02:29:09.454" v="26" actId="47"/>
        <pc:sldMkLst>
          <pc:docMk/>
          <pc:sldMk cId="3331470768" sldId="377"/>
        </pc:sldMkLst>
      </pc:sldChg>
      <pc:sldChg chg="del">
        <pc:chgData name="Jenn Anne" userId="2e42e5b19939340a" providerId="LiveId" clId="{FABCFB69-1854-45B7-8C4C-3DFFB5D177EA}" dt="2021-08-27T02:29:10.175" v="29" actId="47"/>
        <pc:sldMkLst>
          <pc:docMk/>
          <pc:sldMk cId="1271338380" sldId="384"/>
        </pc:sldMkLst>
      </pc:sldChg>
      <pc:sldChg chg="del">
        <pc:chgData name="Jenn Anne" userId="2e42e5b19939340a" providerId="LiveId" clId="{FABCFB69-1854-45B7-8C4C-3DFFB5D177EA}" dt="2021-08-27T02:29:10.806" v="32" actId="47"/>
        <pc:sldMkLst>
          <pc:docMk/>
          <pc:sldMk cId="1021469143" sldId="391"/>
        </pc:sldMkLst>
      </pc:sldChg>
      <pc:sldChg chg="del">
        <pc:chgData name="Jenn Anne" userId="2e42e5b19939340a" providerId="LiveId" clId="{FABCFB69-1854-45B7-8C4C-3DFFB5D177EA}" dt="2021-08-27T02:29:11.017" v="33" actId="47"/>
        <pc:sldMkLst>
          <pc:docMk/>
          <pc:sldMk cId="851656133" sldId="398"/>
        </pc:sldMkLst>
      </pc:sldChg>
      <pc:sldChg chg="del">
        <pc:chgData name="Jenn Anne" userId="2e42e5b19939340a" providerId="LiveId" clId="{FABCFB69-1854-45B7-8C4C-3DFFB5D177EA}" dt="2021-08-27T02:29:11.635" v="36" actId="47"/>
        <pc:sldMkLst>
          <pc:docMk/>
          <pc:sldMk cId="3734520384" sldId="405"/>
        </pc:sldMkLst>
      </pc:sldChg>
      <pc:sldChg chg="del">
        <pc:chgData name="Jenn Anne" userId="2e42e5b19939340a" providerId="LiveId" clId="{FABCFB69-1854-45B7-8C4C-3DFFB5D177EA}" dt="2021-08-27T02:29:12.226" v="39" actId="47"/>
        <pc:sldMkLst>
          <pc:docMk/>
          <pc:sldMk cId="2572098937" sldId="412"/>
        </pc:sldMkLst>
      </pc:sldChg>
      <pc:sldChg chg="del">
        <pc:chgData name="Jenn Anne" userId="2e42e5b19939340a" providerId="LiveId" clId="{FABCFB69-1854-45B7-8C4C-3DFFB5D177EA}" dt="2021-08-27T02:29:12.785" v="42" actId="47"/>
        <pc:sldMkLst>
          <pc:docMk/>
          <pc:sldMk cId="2191687638" sldId="419"/>
        </pc:sldMkLst>
      </pc:sldChg>
      <pc:sldChg chg="del">
        <pc:chgData name="Jenn Anne" userId="2e42e5b19939340a" providerId="LiveId" clId="{FABCFB69-1854-45B7-8C4C-3DFFB5D177EA}" dt="2021-08-27T02:29:12.966" v="43" actId="47"/>
        <pc:sldMkLst>
          <pc:docMk/>
          <pc:sldMk cId="3198248309" sldId="426"/>
        </pc:sldMkLst>
      </pc:sldChg>
      <pc:sldChg chg="del">
        <pc:chgData name="Jenn Anne" userId="2e42e5b19939340a" providerId="LiveId" clId="{FABCFB69-1854-45B7-8C4C-3DFFB5D177EA}" dt="2021-08-27T02:29:13.556" v="46" actId="47"/>
        <pc:sldMkLst>
          <pc:docMk/>
          <pc:sldMk cId="2053615366" sldId="433"/>
        </pc:sldMkLst>
      </pc:sldChg>
      <pc:sldChg chg="del">
        <pc:chgData name="Jenn Anne" userId="2e42e5b19939340a" providerId="LiveId" clId="{FABCFB69-1854-45B7-8C4C-3DFFB5D177EA}" dt="2021-08-27T02:29:14.125" v="49" actId="47"/>
        <pc:sldMkLst>
          <pc:docMk/>
          <pc:sldMk cId="2711488507" sldId="440"/>
        </pc:sldMkLst>
      </pc:sldChg>
      <pc:sldChg chg="del">
        <pc:chgData name="Jenn Anne" userId="2e42e5b19939340a" providerId="LiveId" clId="{FABCFB69-1854-45B7-8C4C-3DFFB5D177EA}" dt="2021-08-27T02:29:14.716" v="52" actId="47"/>
        <pc:sldMkLst>
          <pc:docMk/>
          <pc:sldMk cId="1265478208" sldId="447"/>
        </pc:sldMkLst>
      </pc:sldChg>
      <pc:sldChg chg="del">
        <pc:chgData name="Jenn Anne" userId="2e42e5b19939340a" providerId="LiveId" clId="{FABCFB69-1854-45B7-8C4C-3DFFB5D177EA}" dt="2021-08-27T02:29:14.897" v="53" actId="47"/>
        <pc:sldMkLst>
          <pc:docMk/>
          <pc:sldMk cId="3609406962" sldId="454"/>
        </pc:sldMkLst>
      </pc:sldChg>
      <pc:sldChg chg="del">
        <pc:chgData name="Jenn Anne" userId="2e42e5b19939340a" providerId="LiveId" clId="{FABCFB69-1854-45B7-8C4C-3DFFB5D177EA}" dt="2021-08-27T02:29:15.466" v="56" actId="47"/>
        <pc:sldMkLst>
          <pc:docMk/>
          <pc:sldMk cId="445245053" sldId="461"/>
        </pc:sldMkLst>
      </pc:sldChg>
      <pc:sldChg chg="del">
        <pc:chgData name="Jenn Anne" userId="2e42e5b19939340a" providerId="LiveId" clId="{FABCFB69-1854-45B7-8C4C-3DFFB5D177EA}" dt="2021-08-27T02:29:15.636" v="57" actId="47"/>
        <pc:sldMkLst>
          <pc:docMk/>
          <pc:sldMk cId="2819674291" sldId="468"/>
        </pc:sldMkLst>
      </pc:sldChg>
      <pc:sldChg chg="del">
        <pc:chgData name="Jenn Anne" userId="2e42e5b19939340a" providerId="LiveId" clId="{FABCFB69-1854-45B7-8C4C-3DFFB5D177EA}" dt="2021-08-27T02:29:15.817" v="58" actId="47"/>
        <pc:sldMkLst>
          <pc:docMk/>
          <pc:sldMk cId="888235046" sldId="475"/>
        </pc:sldMkLst>
      </pc:sldChg>
      <pc:sldChg chg="del">
        <pc:chgData name="Jenn Anne" userId="2e42e5b19939340a" providerId="LiveId" clId="{FABCFB69-1854-45B7-8C4C-3DFFB5D177EA}" dt="2021-08-27T02:29:16.375" v="61" actId="47"/>
        <pc:sldMkLst>
          <pc:docMk/>
          <pc:sldMk cId="43067399" sldId="482"/>
        </pc:sldMkLst>
      </pc:sldChg>
      <pc:sldChg chg="del">
        <pc:chgData name="Jenn Anne" userId="2e42e5b19939340a" providerId="LiveId" clId="{FABCFB69-1854-45B7-8C4C-3DFFB5D177EA}" dt="2021-08-27T02:29:16.947" v="64" actId="47"/>
        <pc:sldMkLst>
          <pc:docMk/>
          <pc:sldMk cId="2927752345" sldId="489"/>
        </pc:sldMkLst>
      </pc:sldChg>
      <pc:sldChg chg="del">
        <pc:chgData name="Jenn Anne" userId="2e42e5b19939340a" providerId="LiveId" clId="{FABCFB69-1854-45B7-8C4C-3DFFB5D177EA}" dt="2021-08-27T02:29:17.501" v="67" actId="47"/>
        <pc:sldMkLst>
          <pc:docMk/>
          <pc:sldMk cId="409050130" sldId="496"/>
        </pc:sldMkLst>
      </pc:sldChg>
      <pc:sldChg chg="del">
        <pc:chgData name="Jenn Anne" userId="2e42e5b19939340a" providerId="LiveId" clId="{FABCFB69-1854-45B7-8C4C-3DFFB5D177EA}" dt="2021-08-27T02:29:18.031" v="70" actId="47"/>
        <pc:sldMkLst>
          <pc:docMk/>
          <pc:sldMk cId="1047339375" sldId="503"/>
        </pc:sldMkLst>
      </pc:sldChg>
      <pc:sldChg chg="del">
        <pc:chgData name="Jenn Anne" userId="2e42e5b19939340a" providerId="LiveId" clId="{FABCFB69-1854-45B7-8C4C-3DFFB5D177EA}" dt="2021-08-27T02:29:18.565" v="73" actId="47"/>
        <pc:sldMkLst>
          <pc:docMk/>
          <pc:sldMk cId="1758258811" sldId="510"/>
        </pc:sldMkLst>
      </pc:sldChg>
      <pc:sldChg chg="del">
        <pc:chgData name="Jenn Anne" userId="2e42e5b19939340a" providerId="LiveId" clId="{FABCFB69-1854-45B7-8C4C-3DFFB5D177EA}" dt="2021-08-27T02:29:19.090" v="76" actId="47"/>
        <pc:sldMkLst>
          <pc:docMk/>
          <pc:sldMk cId="3191159694" sldId="517"/>
        </pc:sldMkLst>
      </pc:sldChg>
      <pc:sldChg chg="del">
        <pc:chgData name="Jenn Anne" userId="2e42e5b19939340a" providerId="LiveId" clId="{FABCFB69-1854-45B7-8C4C-3DFFB5D177EA}" dt="2021-08-27T02:29:19.615" v="79" actId="47"/>
        <pc:sldMkLst>
          <pc:docMk/>
          <pc:sldMk cId="4173162013" sldId="524"/>
        </pc:sldMkLst>
      </pc:sldChg>
      <pc:sldChg chg="del">
        <pc:chgData name="Jenn Anne" userId="2e42e5b19939340a" providerId="LiveId" clId="{FABCFB69-1854-45B7-8C4C-3DFFB5D177EA}" dt="2021-08-27T02:29:20.157" v="82" actId="47"/>
        <pc:sldMkLst>
          <pc:docMk/>
          <pc:sldMk cId="4072120084" sldId="531"/>
        </pc:sldMkLst>
      </pc:sldChg>
      <pc:sldChg chg="del">
        <pc:chgData name="Jenn Anne" userId="2e42e5b19939340a" providerId="LiveId" clId="{FABCFB69-1854-45B7-8C4C-3DFFB5D177EA}" dt="2021-08-27T02:29:20.696" v="85" actId="47"/>
        <pc:sldMkLst>
          <pc:docMk/>
          <pc:sldMk cId="1904377342" sldId="538"/>
        </pc:sldMkLst>
      </pc:sldChg>
      <pc:sldChg chg="del">
        <pc:chgData name="Jenn Anne" userId="2e42e5b19939340a" providerId="LiveId" clId="{FABCFB69-1854-45B7-8C4C-3DFFB5D177EA}" dt="2021-08-27T02:29:21.245" v="88" actId="47"/>
        <pc:sldMkLst>
          <pc:docMk/>
          <pc:sldMk cId="881175151" sldId="545"/>
        </pc:sldMkLst>
      </pc:sldChg>
      <pc:sldChg chg="del">
        <pc:chgData name="Jenn Anne" userId="2e42e5b19939340a" providerId="LiveId" clId="{FABCFB69-1854-45B7-8C4C-3DFFB5D177EA}" dt="2021-08-27T02:29:21.781" v="91" actId="47"/>
        <pc:sldMkLst>
          <pc:docMk/>
          <pc:sldMk cId="1119527230" sldId="552"/>
        </pc:sldMkLst>
      </pc:sldChg>
      <pc:sldChg chg="del">
        <pc:chgData name="Jenn Anne" userId="2e42e5b19939340a" providerId="LiveId" clId="{FABCFB69-1854-45B7-8C4C-3DFFB5D177EA}" dt="2021-08-27T02:29:22.325" v="94" actId="47"/>
        <pc:sldMkLst>
          <pc:docMk/>
          <pc:sldMk cId="1667712985" sldId="559"/>
        </pc:sldMkLst>
      </pc:sldChg>
      <pc:sldChg chg="del">
        <pc:chgData name="Jenn Anne" userId="2e42e5b19939340a" providerId="LiveId" clId="{FABCFB69-1854-45B7-8C4C-3DFFB5D177EA}" dt="2021-08-27T02:29:22.864" v="97" actId="47"/>
        <pc:sldMkLst>
          <pc:docMk/>
          <pc:sldMk cId="448204693" sldId="566"/>
        </pc:sldMkLst>
      </pc:sldChg>
      <pc:sldChg chg="del">
        <pc:chgData name="Jenn Anne" userId="2e42e5b19939340a" providerId="LiveId" clId="{FABCFB69-1854-45B7-8C4C-3DFFB5D177EA}" dt="2021-08-27T02:29:23.400" v="100" actId="47"/>
        <pc:sldMkLst>
          <pc:docMk/>
          <pc:sldMk cId="322982810" sldId="573"/>
        </pc:sldMkLst>
      </pc:sldChg>
      <pc:sldChg chg="del">
        <pc:chgData name="Jenn Anne" userId="2e42e5b19939340a" providerId="LiveId" clId="{FABCFB69-1854-45B7-8C4C-3DFFB5D177EA}" dt="2021-08-27T02:29:24.545" v="103" actId="47"/>
        <pc:sldMkLst>
          <pc:docMk/>
          <pc:sldMk cId="2484557608" sldId="580"/>
        </pc:sldMkLst>
      </pc:sldChg>
      <pc:sldChg chg="del">
        <pc:chgData name="Jenn Anne" userId="2e42e5b19939340a" providerId="LiveId" clId="{FABCFB69-1854-45B7-8C4C-3DFFB5D177EA}" dt="2021-08-27T02:29:25.206" v="106" actId="47"/>
        <pc:sldMkLst>
          <pc:docMk/>
          <pc:sldMk cId="1297258206" sldId="587"/>
        </pc:sldMkLst>
      </pc:sldChg>
      <pc:sldChg chg="del">
        <pc:chgData name="Jenn Anne" userId="2e42e5b19939340a" providerId="LiveId" clId="{FABCFB69-1854-45B7-8C4C-3DFFB5D177EA}" dt="2021-08-27T02:29:25.867" v="109" actId="47"/>
        <pc:sldMkLst>
          <pc:docMk/>
          <pc:sldMk cId="403812572" sldId="594"/>
        </pc:sldMkLst>
      </pc:sldChg>
      <pc:sldChg chg="del">
        <pc:chgData name="Jenn Anne" userId="2e42e5b19939340a" providerId="LiveId" clId="{FABCFB69-1854-45B7-8C4C-3DFFB5D177EA}" dt="2021-08-27T02:29:26.484" v="112" actId="47"/>
        <pc:sldMkLst>
          <pc:docMk/>
          <pc:sldMk cId="2610802630" sldId="601"/>
        </pc:sldMkLst>
      </pc:sldChg>
      <pc:sldChg chg="del">
        <pc:chgData name="Jenn Anne" userId="2e42e5b19939340a" providerId="LiveId" clId="{FABCFB69-1854-45B7-8C4C-3DFFB5D177EA}" dt="2021-08-27T02:29:27.077" v="115" actId="47"/>
        <pc:sldMkLst>
          <pc:docMk/>
          <pc:sldMk cId="3360200659" sldId="608"/>
        </pc:sldMkLst>
      </pc:sldChg>
      <pc:sldChg chg="del">
        <pc:chgData name="Jenn Anne" userId="2e42e5b19939340a" providerId="LiveId" clId="{FABCFB69-1854-45B7-8C4C-3DFFB5D177EA}" dt="2021-08-27T02:29:27.705" v="118" actId="47"/>
        <pc:sldMkLst>
          <pc:docMk/>
          <pc:sldMk cId="2050089733" sldId="615"/>
        </pc:sldMkLst>
      </pc:sldChg>
      <pc:sldChg chg="del">
        <pc:chgData name="Jenn Anne" userId="2e42e5b19939340a" providerId="LiveId" clId="{FABCFB69-1854-45B7-8C4C-3DFFB5D177EA}" dt="2021-08-27T02:29:28.306" v="121" actId="47"/>
        <pc:sldMkLst>
          <pc:docMk/>
          <pc:sldMk cId="2847352520" sldId="622"/>
        </pc:sldMkLst>
      </pc:sldChg>
      <pc:sldChg chg="del">
        <pc:chgData name="Jenn Anne" userId="2e42e5b19939340a" providerId="LiveId" clId="{FABCFB69-1854-45B7-8C4C-3DFFB5D177EA}" dt="2021-08-27T02:29:29.317" v="124" actId="47"/>
        <pc:sldMkLst>
          <pc:docMk/>
          <pc:sldMk cId="3646075471" sldId="629"/>
        </pc:sldMkLst>
      </pc:sldChg>
      <pc:sldChg chg="del">
        <pc:chgData name="Jenn Anne" userId="2e42e5b19939340a" providerId="LiveId" clId="{FABCFB69-1854-45B7-8C4C-3DFFB5D177EA}" dt="2021-08-27T02:29:29.942" v="127" actId="47"/>
        <pc:sldMkLst>
          <pc:docMk/>
          <pc:sldMk cId="3406716141" sldId="636"/>
        </pc:sldMkLst>
      </pc:sldChg>
      <pc:sldChg chg="del">
        <pc:chgData name="Jenn Anne" userId="2e42e5b19939340a" providerId="LiveId" clId="{FABCFB69-1854-45B7-8C4C-3DFFB5D177EA}" dt="2021-08-27T02:29:30.158" v="128" actId="47"/>
        <pc:sldMkLst>
          <pc:docMk/>
          <pc:sldMk cId="263073207" sldId="643"/>
        </pc:sldMkLst>
      </pc:sldChg>
      <pc:sldChg chg="del">
        <pc:chgData name="Jenn Anne" userId="2e42e5b19939340a" providerId="LiveId" clId="{FABCFB69-1854-45B7-8C4C-3DFFB5D177EA}" dt="2021-08-27T02:29:30.737" v="131" actId="47"/>
        <pc:sldMkLst>
          <pc:docMk/>
          <pc:sldMk cId="2906226430" sldId="650"/>
        </pc:sldMkLst>
      </pc:sldChg>
      <pc:sldChg chg="del">
        <pc:chgData name="Jenn Anne" userId="2e42e5b19939340a" providerId="LiveId" clId="{FABCFB69-1854-45B7-8C4C-3DFFB5D177EA}" dt="2021-08-27T02:29:31.327" v="134" actId="47"/>
        <pc:sldMkLst>
          <pc:docMk/>
          <pc:sldMk cId="599989969" sldId="657"/>
        </pc:sldMkLst>
      </pc:sldChg>
      <pc:sldChg chg="del">
        <pc:chgData name="Jenn Anne" userId="2e42e5b19939340a" providerId="LiveId" clId="{FABCFB69-1854-45B7-8C4C-3DFFB5D177EA}" dt="2021-08-27T02:29:31.915" v="137" actId="47"/>
        <pc:sldMkLst>
          <pc:docMk/>
          <pc:sldMk cId="702846146" sldId="664"/>
        </pc:sldMkLst>
      </pc:sldChg>
      <pc:sldChg chg="del">
        <pc:chgData name="Jenn Anne" userId="2e42e5b19939340a" providerId="LiveId" clId="{FABCFB69-1854-45B7-8C4C-3DFFB5D177EA}" dt="2021-08-27T02:29:32.477" v="140" actId="47"/>
        <pc:sldMkLst>
          <pc:docMk/>
          <pc:sldMk cId="1560871265" sldId="671"/>
        </pc:sldMkLst>
      </pc:sldChg>
      <pc:sldChg chg="del">
        <pc:chgData name="Jenn Anne" userId="2e42e5b19939340a" providerId="LiveId" clId="{FABCFB69-1854-45B7-8C4C-3DFFB5D177EA}" dt="2021-08-27T02:29:33.066" v="143" actId="47"/>
        <pc:sldMkLst>
          <pc:docMk/>
          <pc:sldMk cId="1193040620" sldId="678"/>
        </pc:sldMkLst>
      </pc:sldChg>
      <pc:sldChg chg="del">
        <pc:chgData name="Jenn Anne" userId="2e42e5b19939340a" providerId="LiveId" clId="{FABCFB69-1854-45B7-8C4C-3DFFB5D177EA}" dt="2021-08-27T02:29:33.667" v="146" actId="47"/>
        <pc:sldMkLst>
          <pc:docMk/>
          <pc:sldMk cId="4162345606" sldId="685"/>
        </pc:sldMkLst>
      </pc:sldChg>
      <pc:sldChg chg="del">
        <pc:chgData name="Jenn Anne" userId="2e42e5b19939340a" providerId="LiveId" clId="{FABCFB69-1854-45B7-8C4C-3DFFB5D177EA}" dt="2021-08-27T02:29:34.938" v="149" actId="47"/>
        <pc:sldMkLst>
          <pc:docMk/>
          <pc:sldMk cId="2429847559" sldId="686"/>
        </pc:sldMkLst>
      </pc:sldChg>
      <pc:sldChg chg="del">
        <pc:chgData name="Jenn Anne" userId="2e42e5b19939340a" providerId="LiveId" clId="{FABCFB69-1854-45B7-8C4C-3DFFB5D177EA}" dt="2021-08-27T02:29:05.575" v="12" actId="47"/>
        <pc:sldMkLst>
          <pc:docMk/>
          <pc:sldMk cId="2248662713" sldId="687"/>
        </pc:sldMkLst>
      </pc:sldChg>
      <pc:sldChg chg="del">
        <pc:chgData name="Jenn Anne" userId="2e42e5b19939340a" providerId="LiveId" clId="{FABCFB69-1854-45B7-8C4C-3DFFB5D177EA}" dt="2021-08-27T02:29:06.047" v="13" actId="47"/>
        <pc:sldMkLst>
          <pc:docMk/>
          <pc:sldMk cId="570033362" sldId="688"/>
        </pc:sldMkLst>
      </pc:sldChg>
      <pc:sldChg chg="del">
        <pc:chgData name="Jenn Anne" userId="2e42e5b19939340a" providerId="LiveId" clId="{FABCFB69-1854-45B7-8C4C-3DFFB5D177EA}" dt="2021-08-27T02:29:06.865" v="15" actId="47"/>
        <pc:sldMkLst>
          <pc:docMk/>
          <pc:sldMk cId="1529121373" sldId="689"/>
        </pc:sldMkLst>
      </pc:sldChg>
      <pc:sldChg chg="del">
        <pc:chgData name="Jenn Anne" userId="2e42e5b19939340a" providerId="LiveId" clId="{FABCFB69-1854-45B7-8C4C-3DFFB5D177EA}" dt="2021-08-27T02:29:07.177" v="16" actId="47"/>
        <pc:sldMkLst>
          <pc:docMk/>
          <pc:sldMk cId="3802267761" sldId="690"/>
        </pc:sldMkLst>
      </pc:sldChg>
      <pc:sldChg chg="del">
        <pc:chgData name="Jenn Anne" userId="2e42e5b19939340a" providerId="LiveId" clId="{FABCFB69-1854-45B7-8C4C-3DFFB5D177EA}" dt="2021-08-27T02:29:07.656" v="18" actId="47"/>
        <pc:sldMkLst>
          <pc:docMk/>
          <pc:sldMk cId="2876757997" sldId="691"/>
        </pc:sldMkLst>
      </pc:sldChg>
      <pc:sldChg chg="del">
        <pc:chgData name="Jenn Anne" userId="2e42e5b19939340a" providerId="LiveId" clId="{FABCFB69-1854-45B7-8C4C-3DFFB5D177EA}" dt="2021-08-27T02:29:07.917" v="19" actId="47"/>
        <pc:sldMkLst>
          <pc:docMk/>
          <pc:sldMk cId="3020958445" sldId="692"/>
        </pc:sldMkLst>
      </pc:sldChg>
      <pc:sldChg chg="del">
        <pc:chgData name="Jenn Anne" userId="2e42e5b19939340a" providerId="LiveId" clId="{FABCFB69-1854-45B7-8C4C-3DFFB5D177EA}" dt="2021-08-27T02:29:08.379" v="21" actId="47"/>
        <pc:sldMkLst>
          <pc:docMk/>
          <pc:sldMk cId="2412214544" sldId="693"/>
        </pc:sldMkLst>
      </pc:sldChg>
      <pc:sldChg chg="del">
        <pc:chgData name="Jenn Anne" userId="2e42e5b19939340a" providerId="LiveId" clId="{FABCFB69-1854-45B7-8C4C-3DFFB5D177EA}" dt="2021-08-27T02:29:08.576" v="22" actId="47"/>
        <pc:sldMkLst>
          <pc:docMk/>
          <pc:sldMk cId="2549584791" sldId="694"/>
        </pc:sldMkLst>
      </pc:sldChg>
      <pc:sldChg chg="del">
        <pc:chgData name="Jenn Anne" userId="2e42e5b19939340a" providerId="LiveId" clId="{FABCFB69-1854-45B7-8C4C-3DFFB5D177EA}" dt="2021-08-27T02:29:09.026" v="24" actId="47"/>
        <pc:sldMkLst>
          <pc:docMk/>
          <pc:sldMk cId="391303501" sldId="695"/>
        </pc:sldMkLst>
      </pc:sldChg>
      <pc:sldChg chg="del">
        <pc:chgData name="Jenn Anne" userId="2e42e5b19939340a" providerId="LiveId" clId="{FABCFB69-1854-45B7-8C4C-3DFFB5D177EA}" dt="2021-08-27T02:29:09.237" v="25" actId="47"/>
        <pc:sldMkLst>
          <pc:docMk/>
          <pc:sldMk cId="2611226687" sldId="696"/>
        </pc:sldMkLst>
      </pc:sldChg>
      <pc:sldChg chg="del">
        <pc:chgData name="Jenn Anne" userId="2e42e5b19939340a" providerId="LiveId" clId="{FABCFB69-1854-45B7-8C4C-3DFFB5D177EA}" dt="2021-08-27T02:29:09.695" v="27" actId="47"/>
        <pc:sldMkLst>
          <pc:docMk/>
          <pc:sldMk cId="1258851186" sldId="697"/>
        </pc:sldMkLst>
      </pc:sldChg>
      <pc:sldChg chg="del">
        <pc:chgData name="Jenn Anne" userId="2e42e5b19939340a" providerId="LiveId" clId="{FABCFB69-1854-45B7-8C4C-3DFFB5D177EA}" dt="2021-08-27T02:29:09.936" v="28" actId="47"/>
        <pc:sldMkLst>
          <pc:docMk/>
          <pc:sldMk cId="3854974453" sldId="698"/>
        </pc:sldMkLst>
      </pc:sldChg>
      <pc:sldChg chg="del">
        <pc:chgData name="Jenn Anne" userId="2e42e5b19939340a" providerId="LiveId" clId="{FABCFB69-1854-45B7-8C4C-3DFFB5D177EA}" dt="2021-08-27T02:29:10.386" v="30" actId="47"/>
        <pc:sldMkLst>
          <pc:docMk/>
          <pc:sldMk cId="2184614944" sldId="699"/>
        </pc:sldMkLst>
      </pc:sldChg>
      <pc:sldChg chg="del">
        <pc:chgData name="Jenn Anne" userId="2e42e5b19939340a" providerId="LiveId" clId="{FABCFB69-1854-45B7-8C4C-3DFFB5D177EA}" dt="2021-08-27T02:29:10.595" v="31" actId="47"/>
        <pc:sldMkLst>
          <pc:docMk/>
          <pc:sldMk cId="946150830" sldId="700"/>
        </pc:sldMkLst>
      </pc:sldChg>
      <pc:sldChg chg="del">
        <pc:chgData name="Jenn Anne" userId="2e42e5b19939340a" providerId="LiveId" clId="{FABCFB69-1854-45B7-8C4C-3DFFB5D177EA}" dt="2021-08-27T02:29:11.216" v="34" actId="47"/>
        <pc:sldMkLst>
          <pc:docMk/>
          <pc:sldMk cId="404584203" sldId="701"/>
        </pc:sldMkLst>
      </pc:sldChg>
      <pc:sldChg chg="del">
        <pc:chgData name="Jenn Anne" userId="2e42e5b19939340a" providerId="LiveId" clId="{FABCFB69-1854-45B7-8C4C-3DFFB5D177EA}" dt="2021-08-27T02:29:11.430" v="35" actId="47"/>
        <pc:sldMkLst>
          <pc:docMk/>
          <pc:sldMk cId="3946672094" sldId="702"/>
        </pc:sldMkLst>
      </pc:sldChg>
      <pc:sldChg chg="del">
        <pc:chgData name="Jenn Anne" userId="2e42e5b19939340a" providerId="LiveId" clId="{FABCFB69-1854-45B7-8C4C-3DFFB5D177EA}" dt="2021-08-27T02:29:11.815" v="37" actId="47"/>
        <pc:sldMkLst>
          <pc:docMk/>
          <pc:sldMk cId="1701507937" sldId="703"/>
        </pc:sldMkLst>
      </pc:sldChg>
      <pc:sldChg chg="del">
        <pc:chgData name="Jenn Anne" userId="2e42e5b19939340a" providerId="LiveId" clId="{FABCFB69-1854-45B7-8C4C-3DFFB5D177EA}" dt="2021-08-27T02:29:12.026" v="38" actId="47"/>
        <pc:sldMkLst>
          <pc:docMk/>
          <pc:sldMk cId="3432582148" sldId="704"/>
        </pc:sldMkLst>
      </pc:sldChg>
      <pc:sldChg chg="del">
        <pc:chgData name="Jenn Anne" userId="2e42e5b19939340a" providerId="LiveId" clId="{FABCFB69-1854-45B7-8C4C-3DFFB5D177EA}" dt="2021-08-27T02:29:12.406" v="40" actId="47"/>
        <pc:sldMkLst>
          <pc:docMk/>
          <pc:sldMk cId="1187595916" sldId="705"/>
        </pc:sldMkLst>
      </pc:sldChg>
      <pc:sldChg chg="del">
        <pc:chgData name="Jenn Anne" userId="2e42e5b19939340a" providerId="LiveId" clId="{FABCFB69-1854-45B7-8C4C-3DFFB5D177EA}" dt="2021-08-27T02:29:12.596" v="41" actId="47"/>
        <pc:sldMkLst>
          <pc:docMk/>
          <pc:sldMk cId="1911808324" sldId="706"/>
        </pc:sldMkLst>
      </pc:sldChg>
      <pc:sldChg chg="del">
        <pc:chgData name="Jenn Anne" userId="2e42e5b19939340a" providerId="LiveId" clId="{FABCFB69-1854-45B7-8C4C-3DFFB5D177EA}" dt="2021-08-27T02:29:13.176" v="44" actId="47"/>
        <pc:sldMkLst>
          <pc:docMk/>
          <pc:sldMk cId="3737847900" sldId="707"/>
        </pc:sldMkLst>
      </pc:sldChg>
      <pc:sldChg chg="del">
        <pc:chgData name="Jenn Anne" userId="2e42e5b19939340a" providerId="LiveId" clId="{FABCFB69-1854-45B7-8C4C-3DFFB5D177EA}" dt="2021-08-27T02:29:13.367" v="45" actId="47"/>
        <pc:sldMkLst>
          <pc:docMk/>
          <pc:sldMk cId="96109155" sldId="708"/>
        </pc:sldMkLst>
      </pc:sldChg>
      <pc:sldChg chg="del">
        <pc:chgData name="Jenn Anne" userId="2e42e5b19939340a" providerId="LiveId" clId="{FABCFB69-1854-45B7-8C4C-3DFFB5D177EA}" dt="2021-08-27T02:29:13.755" v="47" actId="47"/>
        <pc:sldMkLst>
          <pc:docMk/>
          <pc:sldMk cId="2319275792" sldId="709"/>
        </pc:sldMkLst>
      </pc:sldChg>
      <pc:sldChg chg="del">
        <pc:chgData name="Jenn Anne" userId="2e42e5b19939340a" providerId="LiveId" clId="{FABCFB69-1854-45B7-8C4C-3DFFB5D177EA}" dt="2021-08-27T02:29:13.936" v="48" actId="47"/>
        <pc:sldMkLst>
          <pc:docMk/>
          <pc:sldMk cId="1690899852" sldId="710"/>
        </pc:sldMkLst>
      </pc:sldChg>
      <pc:sldChg chg="del">
        <pc:chgData name="Jenn Anne" userId="2e42e5b19939340a" providerId="LiveId" clId="{FABCFB69-1854-45B7-8C4C-3DFFB5D177EA}" dt="2021-08-27T02:29:14.317" v="50" actId="47"/>
        <pc:sldMkLst>
          <pc:docMk/>
          <pc:sldMk cId="2891680357" sldId="711"/>
        </pc:sldMkLst>
      </pc:sldChg>
      <pc:sldChg chg="del">
        <pc:chgData name="Jenn Anne" userId="2e42e5b19939340a" providerId="LiveId" clId="{FABCFB69-1854-45B7-8C4C-3DFFB5D177EA}" dt="2021-08-27T02:29:14.506" v="51" actId="47"/>
        <pc:sldMkLst>
          <pc:docMk/>
          <pc:sldMk cId="873792567" sldId="712"/>
        </pc:sldMkLst>
      </pc:sldChg>
      <pc:sldChg chg="del">
        <pc:chgData name="Jenn Anne" userId="2e42e5b19939340a" providerId="LiveId" clId="{FABCFB69-1854-45B7-8C4C-3DFFB5D177EA}" dt="2021-08-27T02:29:15.086" v="54" actId="47"/>
        <pc:sldMkLst>
          <pc:docMk/>
          <pc:sldMk cId="316613547" sldId="713"/>
        </pc:sldMkLst>
      </pc:sldChg>
      <pc:sldChg chg="del">
        <pc:chgData name="Jenn Anne" userId="2e42e5b19939340a" providerId="LiveId" clId="{FABCFB69-1854-45B7-8C4C-3DFFB5D177EA}" dt="2021-08-27T02:29:15.274" v="55" actId="47"/>
        <pc:sldMkLst>
          <pc:docMk/>
          <pc:sldMk cId="675058023" sldId="714"/>
        </pc:sldMkLst>
      </pc:sldChg>
      <pc:sldChg chg="del">
        <pc:chgData name="Jenn Anne" userId="2e42e5b19939340a" providerId="LiveId" clId="{FABCFB69-1854-45B7-8C4C-3DFFB5D177EA}" dt="2021-08-27T02:29:16.004" v="59" actId="47"/>
        <pc:sldMkLst>
          <pc:docMk/>
          <pc:sldMk cId="1925642469" sldId="715"/>
        </pc:sldMkLst>
      </pc:sldChg>
      <pc:sldChg chg="del">
        <pc:chgData name="Jenn Anne" userId="2e42e5b19939340a" providerId="LiveId" clId="{FABCFB69-1854-45B7-8C4C-3DFFB5D177EA}" dt="2021-08-27T02:29:16.176" v="60" actId="47"/>
        <pc:sldMkLst>
          <pc:docMk/>
          <pc:sldMk cId="243412116" sldId="716"/>
        </pc:sldMkLst>
      </pc:sldChg>
      <pc:sldChg chg="del">
        <pc:chgData name="Jenn Anne" userId="2e42e5b19939340a" providerId="LiveId" clId="{FABCFB69-1854-45B7-8C4C-3DFFB5D177EA}" dt="2021-08-27T02:29:16.557" v="62" actId="47"/>
        <pc:sldMkLst>
          <pc:docMk/>
          <pc:sldMk cId="517247483" sldId="717"/>
        </pc:sldMkLst>
      </pc:sldChg>
      <pc:sldChg chg="del">
        <pc:chgData name="Jenn Anne" userId="2e42e5b19939340a" providerId="LiveId" clId="{FABCFB69-1854-45B7-8C4C-3DFFB5D177EA}" dt="2021-08-27T02:29:16.777" v="63" actId="47"/>
        <pc:sldMkLst>
          <pc:docMk/>
          <pc:sldMk cId="3999686470" sldId="718"/>
        </pc:sldMkLst>
      </pc:sldChg>
      <pc:sldChg chg="del">
        <pc:chgData name="Jenn Anne" userId="2e42e5b19939340a" providerId="LiveId" clId="{FABCFB69-1854-45B7-8C4C-3DFFB5D177EA}" dt="2021-08-27T02:29:17.124" v="65" actId="47"/>
        <pc:sldMkLst>
          <pc:docMk/>
          <pc:sldMk cId="110850772" sldId="719"/>
        </pc:sldMkLst>
      </pc:sldChg>
      <pc:sldChg chg="del">
        <pc:chgData name="Jenn Anne" userId="2e42e5b19939340a" providerId="LiveId" clId="{FABCFB69-1854-45B7-8C4C-3DFFB5D177EA}" dt="2021-08-27T02:29:17.306" v="66" actId="47"/>
        <pc:sldMkLst>
          <pc:docMk/>
          <pc:sldMk cId="2674621793" sldId="720"/>
        </pc:sldMkLst>
      </pc:sldChg>
      <pc:sldChg chg="del">
        <pc:chgData name="Jenn Anne" userId="2e42e5b19939340a" providerId="LiveId" clId="{FABCFB69-1854-45B7-8C4C-3DFFB5D177EA}" dt="2021-08-27T02:29:17.684" v="68" actId="47"/>
        <pc:sldMkLst>
          <pc:docMk/>
          <pc:sldMk cId="2127867648" sldId="721"/>
        </pc:sldMkLst>
      </pc:sldChg>
      <pc:sldChg chg="del">
        <pc:chgData name="Jenn Anne" userId="2e42e5b19939340a" providerId="LiveId" clId="{FABCFB69-1854-45B7-8C4C-3DFFB5D177EA}" dt="2021-08-27T02:29:17.860" v="69" actId="47"/>
        <pc:sldMkLst>
          <pc:docMk/>
          <pc:sldMk cId="3087309256" sldId="722"/>
        </pc:sldMkLst>
      </pc:sldChg>
      <pc:sldChg chg="del">
        <pc:chgData name="Jenn Anne" userId="2e42e5b19939340a" providerId="LiveId" clId="{FABCFB69-1854-45B7-8C4C-3DFFB5D177EA}" dt="2021-08-27T02:29:18.207" v="71" actId="47"/>
        <pc:sldMkLst>
          <pc:docMk/>
          <pc:sldMk cId="2683369889" sldId="723"/>
        </pc:sldMkLst>
      </pc:sldChg>
      <pc:sldChg chg="del">
        <pc:chgData name="Jenn Anne" userId="2e42e5b19939340a" providerId="LiveId" clId="{FABCFB69-1854-45B7-8C4C-3DFFB5D177EA}" dt="2021-08-27T02:29:18.386" v="72" actId="47"/>
        <pc:sldMkLst>
          <pc:docMk/>
          <pc:sldMk cId="803414353" sldId="724"/>
        </pc:sldMkLst>
      </pc:sldChg>
      <pc:sldChg chg="del">
        <pc:chgData name="Jenn Anne" userId="2e42e5b19939340a" providerId="LiveId" clId="{FABCFB69-1854-45B7-8C4C-3DFFB5D177EA}" dt="2021-08-27T02:29:18.725" v="74" actId="47"/>
        <pc:sldMkLst>
          <pc:docMk/>
          <pc:sldMk cId="4178987668" sldId="725"/>
        </pc:sldMkLst>
      </pc:sldChg>
      <pc:sldChg chg="del">
        <pc:chgData name="Jenn Anne" userId="2e42e5b19939340a" providerId="LiveId" clId="{FABCFB69-1854-45B7-8C4C-3DFFB5D177EA}" dt="2021-08-27T02:29:18.906" v="75" actId="47"/>
        <pc:sldMkLst>
          <pc:docMk/>
          <pc:sldMk cId="585373670" sldId="726"/>
        </pc:sldMkLst>
      </pc:sldChg>
      <pc:sldChg chg="del">
        <pc:chgData name="Jenn Anne" userId="2e42e5b19939340a" providerId="LiveId" clId="{FABCFB69-1854-45B7-8C4C-3DFFB5D177EA}" dt="2021-08-27T02:29:19.267" v="77" actId="47"/>
        <pc:sldMkLst>
          <pc:docMk/>
          <pc:sldMk cId="1892638761" sldId="727"/>
        </pc:sldMkLst>
      </pc:sldChg>
      <pc:sldChg chg="del">
        <pc:chgData name="Jenn Anne" userId="2e42e5b19939340a" providerId="LiveId" clId="{FABCFB69-1854-45B7-8C4C-3DFFB5D177EA}" dt="2021-08-27T02:29:19.426" v="78" actId="47"/>
        <pc:sldMkLst>
          <pc:docMk/>
          <pc:sldMk cId="3145615805" sldId="728"/>
        </pc:sldMkLst>
      </pc:sldChg>
      <pc:sldChg chg="del">
        <pc:chgData name="Jenn Anne" userId="2e42e5b19939340a" providerId="LiveId" clId="{FABCFB69-1854-45B7-8C4C-3DFFB5D177EA}" dt="2021-08-27T02:29:19.785" v="80" actId="47"/>
        <pc:sldMkLst>
          <pc:docMk/>
          <pc:sldMk cId="436419226" sldId="729"/>
        </pc:sldMkLst>
      </pc:sldChg>
      <pc:sldChg chg="del">
        <pc:chgData name="Jenn Anne" userId="2e42e5b19939340a" providerId="LiveId" clId="{FABCFB69-1854-45B7-8C4C-3DFFB5D177EA}" dt="2021-08-27T02:29:19.976" v="81" actId="47"/>
        <pc:sldMkLst>
          <pc:docMk/>
          <pc:sldMk cId="3194461385" sldId="730"/>
        </pc:sldMkLst>
      </pc:sldChg>
      <pc:sldChg chg="del">
        <pc:chgData name="Jenn Anne" userId="2e42e5b19939340a" providerId="LiveId" clId="{FABCFB69-1854-45B7-8C4C-3DFFB5D177EA}" dt="2021-08-27T02:29:20.326" v="83" actId="47"/>
        <pc:sldMkLst>
          <pc:docMk/>
          <pc:sldMk cId="2345427706" sldId="731"/>
        </pc:sldMkLst>
      </pc:sldChg>
      <pc:sldChg chg="del">
        <pc:chgData name="Jenn Anne" userId="2e42e5b19939340a" providerId="LiveId" clId="{FABCFB69-1854-45B7-8C4C-3DFFB5D177EA}" dt="2021-08-27T02:29:20.507" v="84" actId="47"/>
        <pc:sldMkLst>
          <pc:docMk/>
          <pc:sldMk cId="2551901093" sldId="732"/>
        </pc:sldMkLst>
      </pc:sldChg>
      <pc:sldChg chg="del">
        <pc:chgData name="Jenn Anne" userId="2e42e5b19939340a" providerId="LiveId" clId="{FABCFB69-1854-45B7-8C4C-3DFFB5D177EA}" dt="2021-08-27T02:29:20.885" v="86" actId="47"/>
        <pc:sldMkLst>
          <pc:docMk/>
          <pc:sldMk cId="1097233400" sldId="733"/>
        </pc:sldMkLst>
      </pc:sldChg>
      <pc:sldChg chg="del">
        <pc:chgData name="Jenn Anne" userId="2e42e5b19939340a" providerId="LiveId" clId="{FABCFB69-1854-45B7-8C4C-3DFFB5D177EA}" dt="2021-08-27T02:29:21.059" v="87" actId="47"/>
        <pc:sldMkLst>
          <pc:docMk/>
          <pc:sldMk cId="1275157076" sldId="734"/>
        </pc:sldMkLst>
      </pc:sldChg>
      <pc:sldChg chg="del">
        <pc:chgData name="Jenn Anne" userId="2e42e5b19939340a" providerId="LiveId" clId="{FABCFB69-1854-45B7-8C4C-3DFFB5D177EA}" dt="2021-08-27T02:29:21.428" v="89" actId="47"/>
        <pc:sldMkLst>
          <pc:docMk/>
          <pc:sldMk cId="3448446254" sldId="735"/>
        </pc:sldMkLst>
      </pc:sldChg>
      <pc:sldChg chg="del">
        <pc:chgData name="Jenn Anne" userId="2e42e5b19939340a" providerId="LiveId" clId="{FABCFB69-1854-45B7-8C4C-3DFFB5D177EA}" dt="2021-08-27T02:29:21.603" v="90" actId="47"/>
        <pc:sldMkLst>
          <pc:docMk/>
          <pc:sldMk cId="1120361207" sldId="736"/>
        </pc:sldMkLst>
      </pc:sldChg>
      <pc:sldChg chg="del">
        <pc:chgData name="Jenn Anne" userId="2e42e5b19939340a" providerId="LiveId" clId="{FABCFB69-1854-45B7-8C4C-3DFFB5D177EA}" dt="2021-08-27T02:29:21.967" v="92" actId="47"/>
        <pc:sldMkLst>
          <pc:docMk/>
          <pc:sldMk cId="1106307334" sldId="737"/>
        </pc:sldMkLst>
      </pc:sldChg>
      <pc:sldChg chg="del">
        <pc:chgData name="Jenn Anne" userId="2e42e5b19939340a" providerId="LiveId" clId="{FABCFB69-1854-45B7-8C4C-3DFFB5D177EA}" dt="2021-08-27T02:29:22.149" v="93" actId="47"/>
        <pc:sldMkLst>
          <pc:docMk/>
          <pc:sldMk cId="1384370711" sldId="738"/>
        </pc:sldMkLst>
      </pc:sldChg>
      <pc:sldChg chg="del">
        <pc:chgData name="Jenn Anne" userId="2e42e5b19939340a" providerId="LiveId" clId="{FABCFB69-1854-45B7-8C4C-3DFFB5D177EA}" dt="2021-08-27T02:29:22.505" v="95" actId="47"/>
        <pc:sldMkLst>
          <pc:docMk/>
          <pc:sldMk cId="3851387711" sldId="739"/>
        </pc:sldMkLst>
      </pc:sldChg>
      <pc:sldChg chg="del">
        <pc:chgData name="Jenn Anne" userId="2e42e5b19939340a" providerId="LiveId" clId="{FABCFB69-1854-45B7-8C4C-3DFFB5D177EA}" dt="2021-08-27T02:29:22.676" v="96" actId="47"/>
        <pc:sldMkLst>
          <pc:docMk/>
          <pc:sldMk cId="1906981959" sldId="740"/>
        </pc:sldMkLst>
      </pc:sldChg>
      <pc:sldChg chg="del">
        <pc:chgData name="Jenn Anne" userId="2e42e5b19939340a" providerId="LiveId" clId="{FABCFB69-1854-45B7-8C4C-3DFFB5D177EA}" dt="2021-08-27T02:29:23.055" v="98" actId="47"/>
        <pc:sldMkLst>
          <pc:docMk/>
          <pc:sldMk cId="377321643" sldId="741"/>
        </pc:sldMkLst>
      </pc:sldChg>
      <pc:sldChg chg="del">
        <pc:chgData name="Jenn Anne" userId="2e42e5b19939340a" providerId="LiveId" clId="{FABCFB69-1854-45B7-8C4C-3DFFB5D177EA}" dt="2021-08-27T02:29:23.226" v="99" actId="47"/>
        <pc:sldMkLst>
          <pc:docMk/>
          <pc:sldMk cId="2271770496" sldId="742"/>
        </pc:sldMkLst>
      </pc:sldChg>
      <pc:sldChg chg="del">
        <pc:chgData name="Jenn Anne" userId="2e42e5b19939340a" providerId="LiveId" clId="{FABCFB69-1854-45B7-8C4C-3DFFB5D177EA}" dt="2021-08-27T02:29:23.586" v="101" actId="47"/>
        <pc:sldMkLst>
          <pc:docMk/>
          <pc:sldMk cId="1842375939" sldId="743"/>
        </pc:sldMkLst>
      </pc:sldChg>
      <pc:sldChg chg="del">
        <pc:chgData name="Jenn Anne" userId="2e42e5b19939340a" providerId="LiveId" clId="{FABCFB69-1854-45B7-8C4C-3DFFB5D177EA}" dt="2021-08-27T02:29:23.782" v="102" actId="47"/>
        <pc:sldMkLst>
          <pc:docMk/>
          <pc:sldMk cId="1996603410" sldId="744"/>
        </pc:sldMkLst>
      </pc:sldChg>
      <pc:sldChg chg="del">
        <pc:chgData name="Jenn Anne" userId="2e42e5b19939340a" providerId="LiveId" clId="{FABCFB69-1854-45B7-8C4C-3DFFB5D177EA}" dt="2021-08-27T02:29:24.757" v="104" actId="47"/>
        <pc:sldMkLst>
          <pc:docMk/>
          <pc:sldMk cId="1506067793" sldId="745"/>
        </pc:sldMkLst>
      </pc:sldChg>
      <pc:sldChg chg="del">
        <pc:chgData name="Jenn Anne" userId="2e42e5b19939340a" providerId="LiveId" clId="{FABCFB69-1854-45B7-8C4C-3DFFB5D177EA}" dt="2021-08-27T02:29:24.976" v="105" actId="47"/>
        <pc:sldMkLst>
          <pc:docMk/>
          <pc:sldMk cId="304555103" sldId="746"/>
        </pc:sldMkLst>
      </pc:sldChg>
      <pc:sldChg chg="del">
        <pc:chgData name="Jenn Anne" userId="2e42e5b19939340a" providerId="LiveId" clId="{FABCFB69-1854-45B7-8C4C-3DFFB5D177EA}" dt="2021-08-27T02:29:25.435" v="107" actId="47"/>
        <pc:sldMkLst>
          <pc:docMk/>
          <pc:sldMk cId="880670927" sldId="747"/>
        </pc:sldMkLst>
      </pc:sldChg>
      <pc:sldChg chg="del">
        <pc:chgData name="Jenn Anne" userId="2e42e5b19939340a" providerId="LiveId" clId="{FABCFB69-1854-45B7-8C4C-3DFFB5D177EA}" dt="2021-08-27T02:29:25.647" v="108" actId="47"/>
        <pc:sldMkLst>
          <pc:docMk/>
          <pc:sldMk cId="3941395494" sldId="748"/>
        </pc:sldMkLst>
      </pc:sldChg>
      <pc:sldChg chg="del">
        <pc:chgData name="Jenn Anne" userId="2e42e5b19939340a" providerId="LiveId" clId="{FABCFB69-1854-45B7-8C4C-3DFFB5D177EA}" dt="2021-08-27T02:29:26.069" v="110" actId="47"/>
        <pc:sldMkLst>
          <pc:docMk/>
          <pc:sldMk cId="1473168308" sldId="749"/>
        </pc:sldMkLst>
      </pc:sldChg>
      <pc:sldChg chg="del">
        <pc:chgData name="Jenn Anne" userId="2e42e5b19939340a" providerId="LiveId" clId="{FABCFB69-1854-45B7-8C4C-3DFFB5D177EA}" dt="2021-08-27T02:29:26.276" v="111" actId="47"/>
        <pc:sldMkLst>
          <pc:docMk/>
          <pc:sldMk cId="3289563502" sldId="750"/>
        </pc:sldMkLst>
      </pc:sldChg>
      <pc:sldChg chg="del">
        <pc:chgData name="Jenn Anne" userId="2e42e5b19939340a" providerId="LiveId" clId="{FABCFB69-1854-45B7-8C4C-3DFFB5D177EA}" dt="2021-08-27T02:29:26.675" v="113" actId="47"/>
        <pc:sldMkLst>
          <pc:docMk/>
          <pc:sldMk cId="2418352282" sldId="751"/>
        </pc:sldMkLst>
      </pc:sldChg>
      <pc:sldChg chg="del">
        <pc:chgData name="Jenn Anne" userId="2e42e5b19939340a" providerId="LiveId" clId="{FABCFB69-1854-45B7-8C4C-3DFFB5D177EA}" dt="2021-08-27T02:29:26.872" v="114" actId="47"/>
        <pc:sldMkLst>
          <pc:docMk/>
          <pc:sldMk cId="1819051218" sldId="752"/>
        </pc:sldMkLst>
      </pc:sldChg>
      <pc:sldChg chg="del">
        <pc:chgData name="Jenn Anne" userId="2e42e5b19939340a" providerId="LiveId" clId="{FABCFB69-1854-45B7-8C4C-3DFFB5D177EA}" dt="2021-08-27T02:29:27.285" v="116" actId="47"/>
        <pc:sldMkLst>
          <pc:docMk/>
          <pc:sldMk cId="2196408800" sldId="753"/>
        </pc:sldMkLst>
      </pc:sldChg>
      <pc:sldChg chg="del">
        <pc:chgData name="Jenn Anne" userId="2e42e5b19939340a" providerId="LiveId" clId="{FABCFB69-1854-45B7-8C4C-3DFFB5D177EA}" dt="2021-08-27T02:29:27.497" v="117" actId="47"/>
        <pc:sldMkLst>
          <pc:docMk/>
          <pc:sldMk cId="608639518" sldId="754"/>
        </pc:sldMkLst>
      </pc:sldChg>
      <pc:sldChg chg="del">
        <pc:chgData name="Jenn Anne" userId="2e42e5b19939340a" providerId="LiveId" clId="{FABCFB69-1854-45B7-8C4C-3DFFB5D177EA}" dt="2021-08-27T02:29:27.905" v="119" actId="47"/>
        <pc:sldMkLst>
          <pc:docMk/>
          <pc:sldMk cId="325491511" sldId="755"/>
        </pc:sldMkLst>
      </pc:sldChg>
      <pc:sldChg chg="del">
        <pc:chgData name="Jenn Anne" userId="2e42e5b19939340a" providerId="LiveId" clId="{FABCFB69-1854-45B7-8C4C-3DFFB5D177EA}" dt="2021-08-27T02:29:28.098" v="120" actId="47"/>
        <pc:sldMkLst>
          <pc:docMk/>
          <pc:sldMk cId="967689497" sldId="756"/>
        </pc:sldMkLst>
      </pc:sldChg>
      <pc:sldChg chg="del">
        <pc:chgData name="Jenn Anne" userId="2e42e5b19939340a" providerId="LiveId" clId="{FABCFB69-1854-45B7-8C4C-3DFFB5D177EA}" dt="2021-08-27T02:29:28.526" v="122" actId="47"/>
        <pc:sldMkLst>
          <pc:docMk/>
          <pc:sldMk cId="1598807284" sldId="757"/>
        </pc:sldMkLst>
      </pc:sldChg>
      <pc:sldChg chg="del">
        <pc:chgData name="Jenn Anne" userId="2e42e5b19939340a" providerId="LiveId" clId="{FABCFB69-1854-45B7-8C4C-3DFFB5D177EA}" dt="2021-08-27T02:29:28.736" v="123" actId="47"/>
        <pc:sldMkLst>
          <pc:docMk/>
          <pc:sldMk cId="2449094416" sldId="758"/>
        </pc:sldMkLst>
      </pc:sldChg>
      <pc:sldChg chg="del">
        <pc:chgData name="Jenn Anne" userId="2e42e5b19939340a" providerId="LiveId" clId="{FABCFB69-1854-45B7-8C4C-3DFFB5D177EA}" dt="2021-08-27T02:29:29.539" v="125" actId="47"/>
        <pc:sldMkLst>
          <pc:docMk/>
          <pc:sldMk cId="1750963594" sldId="759"/>
        </pc:sldMkLst>
      </pc:sldChg>
      <pc:sldChg chg="del">
        <pc:chgData name="Jenn Anne" userId="2e42e5b19939340a" providerId="LiveId" clId="{FABCFB69-1854-45B7-8C4C-3DFFB5D177EA}" dt="2021-08-27T02:29:29.734" v="126" actId="47"/>
        <pc:sldMkLst>
          <pc:docMk/>
          <pc:sldMk cId="3624169746" sldId="760"/>
        </pc:sldMkLst>
      </pc:sldChg>
      <pc:sldChg chg="del">
        <pc:chgData name="Jenn Anne" userId="2e42e5b19939340a" providerId="LiveId" clId="{FABCFB69-1854-45B7-8C4C-3DFFB5D177EA}" dt="2021-08-27T02:29:30.356" v="129" actId="47"/>
        <pc:sldMkLst>
          <pc:docMk/>
          <pc:sldMk cId="2096191373" sldId="761"/>
        </pc:sldMkLst>
      </pc:sldChg>
      <pc:sldChg chg="del">
        <pc:chgData name="Jenn Anne" userId="2e42e5b19939340a" providerId="LiveId" clId="{FABCFB69-1854-45B7-8C4C-3DFFB5D177EA}" dt="2021-08-27T02:29:30.544" v="130" actId="47"/>
        <pc:sldMkLst>
          <pc:docMk/>
          <pc:sldMk cId="1265974132" sldId="762"/>
        </pc:sldMkLst>
      </pc:sldChg>
      <pc:sldChg chg="del">
        <pc:chgData name="Jenn Anne" userId="2e42e5b19939340a" providerId="LiveId" clId="{FABCFB69-1854-45B7-8C4C-3DFFB5D177EA}" dt="2021-08-27T02:29:30.926" v="132" actId="47"/>
        <pc:sldMkLst>
          <pc:docMk/>
          <pc:sldMk cId="3359869515" sldId="763"/>
        </pc:sldMkLst>
      </pc:sldChg>
      <pc:sldChg chg="del">
        <pc:chgData name="Jenn Anne" userId="2e42e5b19939340a" providerId="LiveId" clId="{FABCFB69-1854-45B7-8C4C-3DFFB5D177EA}" dt="2021-08-27T02:29:31.126" v="133" actId="47"/>
        <pc:sldMkLst>
          <pc:docMk/>
          <pc:sldMk cId="1772283697" sldId="764"/>
        </pc:sldMkLst>
      </pc:sldChg>
      <pc:sldChg chg="del">
        <pc:chgData name="Jenn Anne" userId="2e42e5b19939340a" providerId="LiveId" clId="{FABCFB69-1854-45B7-8C4C-3DFFB5D177EA}" dt="2021-08-27T02:29:31.525" v="135" actId="47"/>
        <pc:sldMkLst>
          <pc:docMk/>
          <pc:sldMk cId="4102810994" sldId="765"/>
        </pc:sldMkLst>
      </pc:sldChg>
      <pc:sldChg chg="del">
        <pc:chgData name="Jenn Anne" userId="2e42e5b19939340a" providerId="LiveId" clId="{FABCFB69-1854-45B7-8C4C-3DFFB5D177EA}" dt="2021-08-27T02:29:31.725" v="136" actId="47"/>
        <pc:sldMkLst>
          <pc:docMk/>
          <pc:sldMk cId="3500588492" sldId="766"/>
        </pc:sldMkLst>
      </pc:sldChg>
      <pc:sldChg chg="del">
        <pc:chgData name="Jenn Anne" userId="2e42e5b19939340a" providerId="LiveId" clId="{FABCFB69-1854-45B7-8C4C-3DFFB5D177EA}" dt="2021-08-27T02:29:32.107" v="138" actId="47"/>
        <pc:sldMkLst>
          <pc:docMk/>
          <pc:sldMk cId="2867651478" sldId="767"/>
        </pc:sldMkLst>
      </pc:sldChg>
      <pc:sldChg chg="del">
        <pc:chgData name="Jenn Anne" userId="2e42e5b19939340a" providerId="LiveId" clId="{FABCFB69-1854-45B7-8C4C-3DFFB5D177EA}" dt="2021-08-27T02:29:32.295" v="139" actId="47"/>
        <pc:sldMkLst>
          <pc:docMk/>
          <pc:sldMk cId="3779285551" sldId="768"/>
        </pc:sldMkLst>
      </pc:sldChg>
      <pc:sldChg chg="del">
        <pc:chgData name="Jenn Anne" userId="2e42e5b19939340a" providerId="LiveId" clId="{FABCFB69-1854-45B7-8C4C-3DFFB5D177EA}" dt="2021-08-27T02:29:32.676" v="141" actId="47"/>
        <pc:sldMkLst>
          <pc:docMk/>
          <pc:sldMk cId="2215445516" sldId="769"/>
        </pc:sldMkLst>
      </pc:sldChg>
      <pc:sldChg chg="del">
        <pc:chgData name="Jenn Anne" userId="2e42e5b19939340a" providerId="LiveId" clId="{FABCFB69-1854-45B7-8C4C-3DFFB5D177EA}" dt="2021-08-27T02:29:32.866" v="142" actId="47"/>
        <pc:sldMkLst>
          <pc:docMk/>
          <pc:sldMk cId="1107503356" sldId="770"/>
        </pc:sldMkLst>
      </pc:sldChg>
      <pc:sldChg chg="del">
        <pc:chgData name="Jenn Anne" userId="2e42e5b19939340a" providerId="LiveId" clId="{FABCFB69-1854-45B7-8C4C-3DFFB5D177EA}" dt="2021-08-27T02:29:33.277" v="144" actId="47"/>
        <pc:sldMkLst>
          <pc:docMk/>
          <pc:sldMk cId="3273428349" sldId="771"/>
        </pc:sldMkLst>
      </pc:sldChg>
      <pc:sldChg chg="del">
        <pc:chgData name="Jenn Anne" userId="2e42e5b19939340a" providerId="LiveId" clId="{FABCFB69-1854-45B7-8C4C-3DFFB5D177EA}" dt="2021-08-27T02:29:33.467" v="145" actId="47"/>
        <pc:sldMkLst>
          <pc:docMk/>
          <pc:sldMk cId="562135440" sldId="772"/>
        </pc:sldMkLst>
      </pc:sldChg>
      <pc:sldChg chg="del">
        <pc:chgData name="Jenn Anne" userId="2e42e5b19939340a" providerId="LiveId" clId="{FABCFB69-1854-45B7-8C4C-3DFFB5D177EA}" dt="2021-08-27T02:29:33.867" v="147" actId="47"/>
        <pc:sldMkLst>
          <pc:docMk/>
          <pc:sldMk cId="1309181108" sldId="773"/>
        </pc:sldMkLst>
      </pc:sldChg>
      <pc:sldChg chg="del">
        <pc:chgData name="Jenn Anne" userId="2e42e5b19939340a" providerId="LiveId" clId="{FABCFB69-1854-45B7-8C4C-3DFFB5D177EA}" dt="2021-08-27T02:29:34.716" v="148" actId="47"/>
        <pc:sldMkLst>
          <pc:docMk/>
          <pc:sldMk cId="2946300338" sldId="774"/>
        </pc:sldMkLst>
      </pc:sldChg>
      <pc:sldChg chg="del">
        <pc:chgData name="Jenn Anne" userId="2e42e5b19939340a" providerId="LiveId" clId="{FABCFB69-1854-45B7-8C4C-3DFFB5D177EA}" dt="2021-08-27T02:29:35.537" v="150" actId="47"/>
        <pc:sldMkLst>
          <pc:docMk/>
          <pc:sldMk cId="411431547" sldId="775"/>
        </pc:sldMkLst>
      </pc:sldChg>
      <pc:sldChg chg="del">
        <pc:chgData name="Jenn Anne" userId="2e42e5b19939340a" providerId="LiveId" clId="{FABCFB69-1854-45B7-8C4C-3DFFB5D177EA}" dt="2021-08-27T02:29:36.166" v="151" actId="47"/>
        <pc:sldMkLst>
          <pc:docMk/>
          <pc:sldMk cId="3546263005" sldId="776"/>
        </pc:sldMkLst>
      </pc:sldChg>
      <pc:sldChg chg="del">
        <pc:chgData name="Jenn Anne" userId="2e42e5b19939340a" providerId="LiveId" clId="{FABCFB69-1854-45B7-8C4C-3DFFB5D177EA}" dt="2021-08-27T02:29:00.535" v="8" actId="47"/>
        <pc:sldMkLst>
          <pc:docMk/>
          <pc:sldMk cId="1309249027" sldId="777"/>
        </pc:sldMkLst>
      </pc:sldChg>
      <pc:sldChg chg="del">
        <pc:chgData name="Jenn Anne" userId="2e42e5b19939340a" providerId="LiveId" clId="{FABCFB69-1854-45B7-8C4C-3DFFB5D177EA}" dt="2021-08-27T02:29:00.997" v="9" actId="47"/>
        <pc:sldMkLst>
          <pc:docMk/>
          <pc:sldMk cId="3223967641" sldId="7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present tense, write a scene from your dream life.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913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present tense, write about the moment you achieve a big life goal.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62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present tense, describe living in your dream home.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391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present tense, describe your partner or soul mate.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193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life 1 year from now.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132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life 5 years from now.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6261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life 10 years from now.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822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will you retire?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848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you meditate, where does your mind wander to?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99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activities raise your vibration?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94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[Journal Prompt Here]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happiest moment of your life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470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think will be the happiest moment in the future?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999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Express gratitude for what you already have.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9423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are you interested in manifesting your desires?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973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Have you attempted manifestation before?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458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have any ONE thing right now, what would it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27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Close your eyes and visualize your dream. What do you see?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428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visualizing your dream, how you FEEL?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8220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usually daydream about?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769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6B7AA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know what your purpose in life is?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045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3747</TotalTime>
  <Words>201</Words>
  <Application>Microsoft Office PowerPoint</Application>
  <PresentationFormat>Letter Paper (8.5x11 in)</PresentationFormat>
  <Paragraphs>21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56</cp:revision>
  <dcterms:created xsi:type="dcterms:W3CDTF">2018-03-09T17:04:52Z</dcterms:created>
  <dcterms:modified xsi:type="dcterms:W3CDTF">2021-08-27T02:35:15Z</dcterms:modified>
</cp:coreProperties>
</file>