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Glacial Indifference" panose="020B0604020202020204" charset="0"/>
      <p:regular r:id="rId108"/>
    </p:embeddedFont>
    <p:embeddedFont>
      <p:font typeface="Pluma" panose="020B0604020202020204" charset="0"/>
      <p:regular r:id="rId10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ableStyles" Target="tableStyles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61B3FBE4-F482-4FEA-946D-09315EBA35C7}"/>
    <pc:docChg chg="modSld">
      <pc:chgData name="Jenn Anne" userId="2e42e5b19939340a" providerId="LiveId" clId="{61B3FBE4-F482-4FEA-946D-09315EBA35C7}" dt="2023-07-19T04:33:34.144" v="1" actId="255"/>
      <pc:docMkLst>
        <pc:docMk/>
      </pc:docMkLst>
      <pc:sldChg chg="modSp mod">
        <pc:chgData name="Jenn Anne" userId="2e42e5b19939340a" providerId="LiveId" clId="{61B3FBE4-F482-4FEA-946D-09315EBA35C7}" dt="2023-07-19T04:33:34.144" v="1" actId="255"/>
        <pc:sldMkLst>
          <pc:docMk/>
          <pc:sldMk cId="0" sldId="256"/>
        </pc:sldMkLst>
        <pc:spChg chg="mod">
          <ac:chgData name="Jenn Anne" userId="2e42e5b19939340a" providerId="LiveId" clId="{61B3FBE4-F482-4FEA-946D-09315EBA35C7}" dt="2023-07-19T04:33:34.144" v="1" actId="255"/>
          <ac:spMkLst>
            <pc:docMk/>
            <pc:sldMk cId="0" sldId="256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5346000"/>
            <a:ext cx="7560000" cy="5346000"/>
            <a:chOff x="0" y="0"/>
            <a:chExt cx="2950955" cy="2086747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50955" cy="2086747"/>
            </a:xfrm>
            <a:custGeom>
              <a:avLst/>
              <a:gdLst/>
              <a:ahLst/>
              <a:cxnLst/>
              <a:rect l="l" t="t" r="r" b="b"/>
              <a:pathLst>
                <a:path w="2950955" h="2086747">
                  <a:moveTo>
                    <a:pt x="0" y="0"/>
                  </a:moveTo>
                  <a:lnTo>
                    <a:pt x="2950955" y="0"/>
                  </a:lnTo>
                  <a:lnTo>
                    <a:pt x="2950955" y="2086747"/>
                  </a:lnTo>
                  <a:lnTo>
                    <a:pt x="0" y="2086747"/>
                  </a:lnTo>
                  <a:close/>
                </a:path>
              </a:pathLst>
            </a:custGeom>
            <a:solidFill>
              <a:srgbClr val="7B8D79"/>
            </a:solidFill>
          </p:spPr>
        </p:sp>
        <p:sp>
          <p:nvSpPr>
            <p:cNvPr id="4" name="TextBox 4"/>
            <p:cNvSpPr txBox="1"/>
            <p:nvPr/>
          </p:nvSpPr>
          <p:spPr>
            <a:xfrm>
              <a:off x="0" y="-19050"/>
              <a:ext cx="812800" cy="8318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39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01205" y="1688900"/>
            <a:ext cx="5957591" cy="8532786"/>
            <a:chOff x="0" y="0"/>
            <a:chExt cx="4433570" cy="63500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433570" cy="6350000"/>
            </a:xfrm>
            <a:custGeom>
              <a:avLst/>
              <a:gdLst/>
              <a:ahLst/>
              <a:cxnLst/>
              <a:rect l="l" t="t" r="r" b="b"/>
              <a:pathLst>
                <a:path w="4433570" h="6350000">
                  <a:moveTo>
                    <a:pt x="2217420" y="0"/>
                  </a:moveTo>
                  <a:lnTo>
                    <a:pt x="2217420" y="0"/>
                  </a:lnTo>
                  <a:cubicBezTo>
                    <a:pt x="3441700" y="0"/>
                    <a:pt x="4433570" y="993140"/>
                    <a:pt x="4433570" y="2217420"/>
                  </a:cubicBezTo>
                  <a:lnTo>
                    <a:pt x="4433570" y="6350000"/>
                  </a:lnTo>
                  <a:lnTo>
                    <a:pt x="4433570" y="6350000"/>
                  </a:lnTo>
                  <a:lnTo>
                    <a:pt x="0" y="6350000"/>
                  </a:lnTo>
                  <a:lnTo>
                    <a:pt x="0" y="6350000"/>
                  </a:lnTo>
                  <a:lnTo>
                    <a:pt x="0" y="2217420"/>
                  </a:lnTo>
                  <a:cubicBezTo>
                    <a:pt x="0" y="993140"/>
                    <a:pt x="993140" y="0"/>
                    <a:pt x="2217420" y="0"/>
                  </a:cubicBezTo>
                  <a:close/>
                </a:path>
              </a:pathLst>
            </a:custGeom>
            <a:blipFill>
              <a:blip r:embed="rId2"/>
              <a:stretch>
                <a:fillRect t="-2364" b="-2364"/>
              </a:stretch>
            </a:blipFill>
          </p:spPr>
        </p:sp>
      </p:grpSp>
      <p:sp>
        <p:nvSpPr>
          <p:cNvPr id="7" name="TextBox 7"/>
          <p:cNvSpPr txBox="1"/>
          <p:nvPr/>
        </p:nvSpPr>
        <p:spPr>
          <a:xfrm>
            <a:off x="635875" y="285258"/>
            <a:ext cx="6288251" cy="967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07"/>
              </a:lnSpc>
            </a:pPr>
            <a:r>
              <a:rPr lang="en-US" sz="4800" dirty="0">
                <a:solidFill>
                  <a:srgbClr val="545454"/>
                </a:solidFill>
                <a:latin typeface="Pluma"/>
              </a:rPr>
              <a:t>Meditation 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working to find your center?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scents relax you?</a:t>
            </a: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the most comfortable?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practice meditation in your daily life?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about mindfulness?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observe your thoughts?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your thoughts primarily positive or negative?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have more positive thoughts?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have more negative thoughts?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in your life impacts your thoughts?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more present?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helps you focus on the present moment?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kind of environment do you have?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Journal Prompt Here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Is your environment peaceful or stressful?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ways you can make your environment more peaceful.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to relax?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let yourself relax?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some of your favorite relaxing activities.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doing to find clarity?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focus on your breathing?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breathing change based on your mood?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your dream meditation space look like?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daily activities do you find yourself meditating?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want to meditate?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listen to your intuition?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has your intuition been telling you lately?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does your intuition speak louder?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does your mind wander?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goes through your mind during meditation?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stay centered while meditating?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does your body feel during meditation?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forms of meditation make you feel calm?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experience a sense of peace while meditating?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peace in your life?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struggling with in life right now?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are in nature?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about nature is soothing to you?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favorite ways to spend time in nature.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sit in the silence and just observe?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spend emotional energy 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spend spiritual energy 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spend physical energy 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When do you feel harmonious?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areas of your life are the most balanced?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the imbalanced areas of your life? 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would you like your mindset to shift?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grounding mean to you?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put your feet in the earth?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with your bare feet on sand or grass?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how you feel when you do a body scan.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experience with visualization?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visualize most often?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have a habit of daydreaming?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emotions do you feel during visualization?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sharpening your focus?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hard is it to stay focused on one thing?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experience with meditation.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has your stress been lately?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what causes emotional stress in your life.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to handle your stress?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what causes anxious emotions in your life.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handle your anxiety?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experience anxious thoughts?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fears do you have most often?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If meditation could help with one thing, what would you choose?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plan to practice meditation?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part of your routine will fit meditation?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mindful are you on a typical day?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making meditation a priority?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this a priority in your life?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do when you get overwhelmed?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feel when you are holding crystals?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crystals tend to catch your attention the most?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energy from crystals?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colors of crystals are you drawn to?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spiritual awareness.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in tune with your spirituality?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often do you pay attention to your thoughts?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can you be more mindful?</a:t>
            </a: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feelings and emotions do you shy away from?</a:t>
            </a: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Which of your emotions overwhelm you?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Describe your journey with spiritual awareness so far.</a:t>
            </a: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intentions for meditation.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creating a safe space for meditation?</a:t>
            </a: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challenges do you experience with meditating?</a:t>
            </a: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navigating these challenges?</a:t>
            </a: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aware of your breath are you?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define as emotional stability?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feel you are currently emotionally stable?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moments do you find yourself meditating?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calming things in your life?</a:t>
            </a: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motivations for meditating and mindfulness.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1163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customizing meditation for your own needs?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flexible are you when incorporating new habits?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method for adding new habits to your routine?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biggest emotional strengths.</a:t>
            </a: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your emotional limitations.</a:t>
            </a: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accessories do you plan to use for meditation?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evolving as a person?</a:t>
            </a: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76983" y="281337"/>
            <a:ext cx="3809069" cy="69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00"/>
              </a:lnSpc>
            </a:pPr>
            <a:r>
              <a:rPr lang="en-US" sz="4000" spc="88">
                <a:solidFill>
                  <a:srgbClr val="7B8D79"/>
                </a:solidFill>
                <a:latin typeface="Pluma"/>
              </a:rPr>
              <a:t>Journal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TextBox 28"/>
          <p:cNvSpPr txBox="1"/>
          <p:nvPr/>
        </p:nvSpPr>
        <p:spPr>
          <a:xfrm>
            <a:off x="391736" y="1717887"/>
            <a:ext cx="6771373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List what is included in your emotional growth plan.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Microsoft Office PowerPoint</Application>
  <PresentationFormat>Custom</PresentationFormat>
  <Paragraphs>304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7" baseType="lpstr">
      <vt:lpstr>Calibri</vt:lpstr>
      <vt:lpstr>Arial</vt:lpstr>
      <vt:lpstr>Pluma</vt:lpstr>
      <vt:lpstr>Glacial Indifference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Meditation Journal</dc:title>
  <cp:lastModifiedBy>Jenn Anne</cp:lastModifiedBy>
  <cp:revision>1</cp:revision>
  <dcterms:created xsi:type="dcterms:W3CDTF">2006-08-16T00:00:00Z</dcterms:created>
  <dcterms:modified xsi:type="dcterms:W3CDTF">2023-07-19T04:33:38Z</dcterms:modified>
  <dc:identifier>DAFoclVv7E0</dc:identifier>
</cp:coreProperties>
</file>