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</p:sldIdLst>
  <p:sldSz cx="7556500" cy="10693400"/>
  <p:notesSz cx="6858000" cy="9144000"/>
  <p:embeddedFontLst>
    <p:embeddedFont>
      <p:font typeface="Calibri" panose="020F0502020204030204" pitchFamily="34" charset="0"/>
      <p:regular r:id="rId55"/>
      <p:bold r:id="rId56"/>
      <p:italic r:id="rId57"/>
      <p:boldItalic r:id="rId58"/>
    </p:embeddedFont>
    <p:embeddedFont>
      <p:font typeface="Glacial Indifference" panose="020B0604020202020204" charset="0"/>
      <p:regular r:id="rId59"/>
    </p:embeddedFont>
    <p:embeddedFont>
      <p:font typeface="Pluma" panose="020B0604020202020204" charset="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1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4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2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3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6.fntdata"/><Relationship Id="rId65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12395654-B42F-4719-92DA-3102701C7D88}"/>
    <pc:docChg chg="modSld">
      <pc:chgData name="Jenn Anne" userId="2e42e5b19939340a" providerId="LiveId" clId="{12395654-B42F-4719-92DA-3102701C7D88}" dt="2023-07-19T04:33:10.972" v="2" actId="255"/>
      <pc:docMkLst>
        <pc:docMk/>
      </pc:docMkLst>
      <pc:sldChg chg="modSp mod">
        <pc:chgData name="Jenn Anne" userId="2e42e5b19939340a" providerId="LiveId" clId="{12395654-B42F-4719-92DA-3102701C7D88}" dt="2023-07-19T04:33:10.972" v="2" actId="255"/>
        <pc:sldMkLst>
          <pc:docMk/>
          <pc:sldMk cId="0" sldId="256"/>
        </pc:sldMkLst>
        <pc:spChg chg="mod">
          <ac:chgData name="Jenn Anne" userId="2e42e5b19939340a" providerId="LiveId" clId="{12395654-B42F-4719-92DA-3102701C7D88}" dt="2023-07-19T04:33:10.972" v="2" actId="255"/>
          <ac:spMkLst>
            <pc:docMk/>
            <pc:sldMk cId="0" sldId="256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346000"/>
            <a:ext cx="7560000" cy="5346000"/>
            <a:chOff x="0" y="0"/>
            <a:chExt cx="2950955" cy="208674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50955" cy="2086747"/>
            </a:xfrm>
            <a:custGeom>
              <a:avLst/>
              <a:gdLst/>
              <a:ahLst/>
              <a:cxnLst/>
              <a:rect l="l" t="t" r="r" b="b"/>
              <a:pathLst>
                <a:path w="2950955" h="2086747">
                  <a:moveTo>
                    <a:pt x="0" y="0"/>
                  </a:moveTo>
                  <a:lnTo>
                    <a:pt x="2950955" y="0"/>
                  </a:lnTo>
                  <a:lnTo>
                    <a:pt x="2950955" y="2086747"/>
                  </a:lnTo>
                  <a:lnTo>
                    <a:pt x="0" y="2086747"/>
                  </a:lnTo>
                  <a:close/>
                </a:path>
              </a:pathLst>
            </a:custGeom>
            <a:solidFill>
              <a:srgbClr val="A5BFB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01205" y="1688900"/>
            <a:ext cx="5957591" cy="8532786"/>
            <a:chOff x="0" y="0"/>
            <a:chExt cx="443357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33570" cy="6350000"/>
            </a:xfrm>
            <a:custGeom>
              <a:avLst/>
              <a:gdLst/>
              <a:ahLst/>
              <a:cxnLst/>
              <a:rect l="l" t="t" r="r" b="b"/>
              <a:pathLst>
                <a:path w="4433570" h="6350000">
                  <a:moveTo>
                    <a:pt x="2217420" y="0"/>
                  </a:moveTo>
                  <a:lnTo>
                    <a:pt x="2217420" y="0"/>
                  </a:lnTo>
                  <a:cubicBezTo>
                    <a:pt x="3441700" y="0"/>
                    <a:pt x="4433570" y="993140"/>
                    <a:pt x="4433570" y="2217420"/>
                  </a:cubicBezTo>
                  <a:lnTo>
                    <a:pt x="4433570" y="6350000"/>
                  </a:lnTo>
                  <a:lnTo>
                    <a:pt x="4433570" y="6350000"/>
                  </a:lnTo>
                  <a:lnTo>
                    <a:pt x="0" y="6350000"/>
                  </a:lnTo>
                  <a:lnTo>
                    <a:pt x="0" y="6350000"/>
                  </a:lnTo>
                  <a:lnTo>
                    <a:pt x="0" y="2217420"/>
                  </a:lnTo>
                  <a:cubicBezTo>
                    <a:pt x="0" y="993140"/>
                    <a:pt x="993140" y="0"/>
                    <a:pt x="2217420" y="0"/>
                  </a:cubicBezTo>
                  <a:close/>
                </a:path>
              </a:pathLst>
            </a:custGeom>
            <a:blipFill>
              <a:blip r:embed="rId2"/>
              <a:stretch>
                <a:fillRect t="-2364" b="-2364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-1270" y="484414"/>
            <a:ext cx="7453459" cy="96706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207"/>
              </a:lnSpc>
            </a:pPr>
            <a:r>
              <a:rPr lang="en-US" sz="4800" dirty="0">
                <a:solidFill>
                  <a:srgbClr val="545454"/>
                </a:solidFill>
                <a:latin typeface="Pluma"/>
              </a:rPr>
              <a:t>Meditation 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helps you focus on the present moment?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environment do you have?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72408" y="7059633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72408" y="7785686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72408" y="8489890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72408" y="9220680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72408" y="9938484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40635" y="731833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40632" y="804914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40632" y="875335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40632" y="948414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40632" y="1020194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606520" y="599277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ways you can make your environment more peaceful.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21232" y="2711382"/>
            <a:ext cx="6717518" cy="2890863"/>
            <a:chOff x="0" y="0"/>
            <a:chExt cx="3007516" cy="12942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24" name="TextBox 24"/>
          <p:cNvSpPr txBox="1"/>
          <p:nvPr/>
        </p:nvSpPr>
        <p:spPr>
          <a:xfrm>
            <a:off x="555344" y="1670465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Is your environment peaceful or stressful?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to relax?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let yourself relax?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 doing to find clarity?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some of your favorite relaxing activities.</a:t>
            </a:r>
          </a:p>
          <a:p>
            <a:pPr algn="ctr">
              <a:lnSpc>
                <a:spcPts val="3080"/>
              </a:lnSpc>
            </a:pPr>
            <a:endParaRPr lang="en-US" sz="220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focus on your breathing?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breathing change based on your mood?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dream meditation space look like?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listen to your intuition?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your intuition been telling you lately?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does your intuition speak louder?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often does your mind wander?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daily activities do you find yourself meditating?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goes through your mind during meditation?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stay centered while meditating?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body feel during meditation?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forms of meditation make you feel calm?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want to meditate?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struggling with in life right now?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experience a sense of peace while meditating?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peace in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are in nature?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about nature is soothing to you?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favorite ways to spend time in nature.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sit in the silence and just observe?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spend emotional energy 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spend spiritual energy 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spend physical energy on?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harmonious?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of your life are the most balanced?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imbalanced areas of your life?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grounding mean to you?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put your feet in the earth?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with your bare feet on sand or grass?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do you do to handle your stress?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what causes emotional stress in your life.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handle your anxiety?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what causes anxious emotions in your life. </a:t>
            </a:r>
          </a:p>
          <a:p>
            <a:pPr algn="ctr">
              <a:lnSpc>
                <a:spcPts val="3080"/>
              </a:lnSpc>
            </a:pPr>
            <a:endParaRPr lang="en-US" sz="220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like your mindset to shift?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about mindfulness?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 feel when you do a body scan.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experience with visualization?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habit of daydreaming?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sharpening your focus?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do you visualize most often?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emotions do you feel during visualization?</a:t>
            </a:r>
          </a:p>
          <a:p>
            <a:pPr algn="ctr">
              <a:lnSpc>
                <a:spcPts val="3080"/>
              </a:lnSpc>
            </a:pPr>
            <a:endParaRPr lang="en-US" sz="220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hard is it to stay focused on one thing?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stress been lately?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experience anxious thoughts?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fears do you have most often?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meditation could help with one thing, what would you choose?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plan to practice meditation?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part of your routine will fit meditation?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making meditation a priority?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this a priority in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when you get overwhelmed?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do you feel when you are holding crystals?</a:t>
            </a:r>
          </a:p>
          <a:p>
            <a:pPr algn="ctr">
              <a:lnSpc>
                <a:spcPts val="3080"/>
              </a:lnSpc>
            </a:pPr>
            <a:endParaRPr lang="en-US" sz="2200">
              <a:solidFill>
                <a:srgbClr val="545454"/>
              </a:solidFill>
              <a:latin typeface="Glacial Indifference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crystals tend to catch your attention the most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Do you feel energy from crystals?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7727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colors of crystals are you drawn to?</a:t>
            </a:r>
          </a:p>
          <a:p>
            <a:pPr algn="ctr">
              <a:lnSpc>
                <a:spcPts val="3080"/>
              </a:lnSpc>
            </a:pPr>
            <a:endParaRPr lang="en-US" sz="2200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406482" y="1957306"/>
            <a:ext cx="6688000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experience with meditation.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spiritual awareness.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in tune with your spirituality?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pay attention to your thoughts?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feelings and emotions do you shy away from?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of your emotions overwhelm you?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journey with spiritual awareness so far.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intentions for meditation.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creating a safe space for meditation?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challenges do you experience with meditating?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navigating these challenges?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aware of your breath are you?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define as emotional stability?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you are currently emotionally stable?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calming things in your life?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motivations for meditating and mindfulness.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customizing meditation for your own needs?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flexible are you when incorporating new habits?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method for adding new habits to your routine?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accessories do you plan to use for meditation?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mindful are you on a typical day?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more mindful?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33720" y="2358625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33720" y="308467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33720" y="3788882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33720" y="451967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33720" y="523747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01948" y="2617324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01944" y="3348140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01944" y="405234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01944" y="478313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01944" y="550093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567832" y="1585831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biggest emotional strengths.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567832" y="6972613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567832" y="7698667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567832" y="8402870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567832" y="9133661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567832" y="9851465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836060" y="723131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836056" y="796212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836056" y="866633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836056" y="939712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836056" y="1011492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701944" y="6153401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List your emotional limitations.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evolving as a person?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scents relax you?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comfortable?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practice meditation in your daily life?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523593" y="2960606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523593" y="3686659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23593" y="4390863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523593" y="5121653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523593" y="5839457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91821" y="3214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91817" y="3945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91817" y="46495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91817" y="5380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91817" y="6098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21" name="Group 21"/>
          <p:cNvGrpSpPr/>
          <p:nvPr/>
        </p:nvGrpSpPr>
        <p:grpSpPr>
          <a:xfrm>
            <a:off x="523593" y="6574406"/>
            <a:ext cx="268224" cy="268224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523593" y="7300460"/>
            <a:ext cx="268224" cy="268224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523593" y="8004663"/>
            <a:ext cx="268224" cy="268224"/>
            <a:chOff x="0" y="0"/>
            <a:chExt cx="6350000" cy="6350000"/>
          </a:xfrm>
        </p:grpSpPr>
        <p:sp>
          <p:nvSpPr>
            <p:cNvPr id="26" name="Freeform 2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523593" y="8735454"/>
            <a:ext cx="268224" cy="268224"/>
            <a:chOff x="0" y="0"/>
            <a:chExt cx="6350000" cy="6350000"/>
          </a:xfrm>
        </p:grpSpPr>
        <p:sp>
          <p:nvSpPr>
            <p:cNvPr id="28" name="Freeform 2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523593" y="9453258"/>
            <a:ext cx="268224" cy="268224"/>
            <a:chOff x="0" y="0"/>
            <a:chExt cx="6350000" cy="6350000"/>
          </a:xfrm>
        </p:grpSpPr>
        <p:sp>
          <p:nvSpPr>
            <p:cNvPr id="30" name="Freeform 3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31" name="AutoShape 31"/>
          <p:cNvSpPr/>
          <p:nvPr/>
        </p:nvSpPr>
        <p:spPr>
          <a:xfrm>
            <a:off x="791821" y="6828343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2" name="AutoShape 32"/>
          <p:cNvSpPr/>
          <p:nvPr/>
        </p:nvSpPr>
        <p:spPr>
          <a:xfrm>
            <a:off x="791817" y="755915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91817" y="82633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91817" y="899415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91817" y="97119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TextBox 36"/>
          <p:cNvSpPr txBox="1"/>
          <p:nvPr/>
        </p:nvSpPr>
        <p:spPr>
          <a:xfrm>
            <a:off x="542236" y="1766806"/>
            <a:ext cx="659652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what is included in your emotional growth plan.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How are you working to find your center?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5BFB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moments do you find yourself meditating?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observe your thoughts?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your thoughts primarily positive or negative?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have more positive thoughts?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have more negative thoughts?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A5BFBC"/>
                </a:solidFill>
                <a:latin typeface="Pluma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 your life impacts your thoughts?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more present?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1006</Words>
  <Application>Microsoft Office PowerPoint</Application>
  <PresentationFormat>Custom</PresentationFormat>
  <Paragraphs>205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8" baseType="lpstr">
      <vt:lpstr>Calibri</vt:lpstr>
      <vt:lpstr>Arial</vt:lpstr>
      <vt:lpstr>Pluma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Meditation Workbook</dc:title>
  <cp:lastModifiedBy>Jenn Anne</cp:lastModifiedBy>
  <cp:revision>1</cp:revision>
  <dcterms:created xsi:type="dcterms:W3CDTF">2006-08-16T00:00:00Z</dcterms:created>
  <dcterms:modified xsi:type="dcterms:W3CDTF">2023-07-19T04:33:14Z</dcterms:modified>
  <dc:identifier>DAFoc8Fg1Rg</dc:identifier>
</cp:coreProperties>
</file>