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</p:sldIdLst>
  <p:sldSz cx="7556500" cy="10693400"/>
  <p:notesSz cx="6858000" cy="9144000"/>
  <p:embeddedFontLst>
    <p:embeddedFont>
      <p:font typeface="Calibri" panose="020F0502020204030204" pitchFamily="34" charset="0"/>
      <p:regular r:id="rId103"/>
      <p:bold r:id="rId104"/>
      <p:italic r:id="rId105"/>
      <p:boldItalic r:id="rId106"/>
    </p:embeddedFont>
    <p:embeddedFont>
      <p:font typeface="Futura Bold" panose="020B0604020202020204" charset="0"/>
      <p:regular r:id="rId107"/>
    </p:embeddedFont>
    <p:embeddedFont>
      <p:font typeface="Glacial Indifference" panose="020B0604020202020204" charset="0"/>
      <p:regular r:id="rId108"/>
    </p:embeddedFont>
    <p:embeddedFont>
      <p:font typeface="Glacial Indifference Bold" panose="020B0604020202020204" charset="0"/>
      <p:regular r:id="rId109"/>
    </p:embeddedFont>
    <p:embeddedFont>
      <p:font typeface="Pluma" panose="020B0604020202020204" charset="0"/>
      <p:regular r:id="rId1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7ABB01-47A6-480E-A0CB-BB494BD73B8D}" v="97" dt="2023-07-19T20:52:06.3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font" Target="fonts/font5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theme" Target="theme/theme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font" Target="fonts/font1.fntdata"/><Relationship Id="rId108" Type="http://schemas.openxmlformats.org/officeDocument/2006/relationships/font" Target="fonts/font6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4.fntdata"/><Relationship Id="rId114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7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font" Target="fonts/font2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font" Target="fonts/font8.fntdata"/><Relationship Id="rId115" Type="http://schemas.microsoft.com/office/2016/11/relationships/changesInfo" Target="changesInfos/changesInfo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3E7ABB01-47A6-480E-A0CB-BB494BD73B8D}"/>
    <pc:docChg chg="undo custSel modSld">
      <pc:chgData name="Jenn Anne" userId="2e42e5b19939340a" providerId="LiveId" clId="{3E7ABB01-47A6-480E-A0CB-BB494BD73B8D}" dt="2023-07-19T20:52:06.361" v="324"/>
      <pc:docMkLst>
        <pc:docMk/>
      </pc:docMkLst>
      <pc:sldChg chg="modSp mod">
        <pc:chgData name="Jenn Anne" userId="2e42e5b19939340a" providerId="LiveId" clId="{3E7ABB01-47A6-480E-A0CB-BB494BD73B8D}" dt="2023-07-19T20:35:24.898" v="0" actId="14100"/>
        <pc:sldMkLst>
          <pc:docMk/>
          <pc:sldMk cId="0" sldId="256"/>
        </pc:sldMkLst>
        <pc:spChg chg="mod">
          <ac:chgData name="Jenn Anne" userId="2e42e5b19939340a" providerId="LiveId" clId="{3E7ABB01-47A6-480E-A0CB-BB494BD73B8D}" dt="2023-07-19T20:35:24.898" v="0" actId="14100"/>
          <ac:spMkLst>
            <pc:docMk/>
            <pc:sldMk cId="0" sldId="256"/>
            <ac:spMk id="9" creationId="{00000000-0000-0000-0000-000000000000}"/>
          </ac:spMkLst>
        </pc:spChg>
      </pc:sldChg>
      <pc:sldChg chg="addSp delSp modSp mod">
        <pc:chgData name="Jenn Anne" userId="2e42e5b19939340a" providerId="LiveId" clId="{3E7ABB01-47A6-480E-A0CB-BB494BD73B8D}" dt="2023-07-19T20:48:14.631" v="232" actId="478"/>
        <pc:sldMkLst>
          <pc:docMk/>
          <pc:sldMk cId="0" sldId="259"/>
        </pc:sldMkLst>
        <pc:spChg chg="mod">
          <ac:chgData name="Jenn Anne" userId="2e42e5b19939340a" providerId="LiveId" clId="{3E7ABB01-47A6-480E-A0CB-BB494BD73B8D}" dt="2023-07-19T20:43:35.696" v="2" actId="1076"/>
          <ac:spMkLst>
            <pc:docMk/>
            <pc:sldMk cId="0" sldId="259"/>
            <ac:spMk id="25" creationId="{00000000-0000-0000-0000-000000000000}"/>
          </ac:spMkLst>
        </pc:spChg>
        <pc:spChg chg="add del mod">
          <ac:chgData name="Jenn Anne" userId="2e42e5b19939340a" providerId="LiveId" clId="{3E7ABB01-47A6-480E-A0CB-BB494BD73B8D}" dt="2023-07-19T20:48:14.631" v="232" actId="478"/>
          <ac:spMkLst>
            <pc:docMk/>
            <pc:sldMk cId="0" sldId="259"/>
            <ac:spMk id="28" creationId="{42D374CA-3C88-A831-6F26-3FAAEE1CE181}"/>
          </ac:spMkLst>
        </pc:spChg>
      </pc:sldChg>
      <pc:sldChg chg="addSp delSp modSp mod">
        <pc:chgData name="Jenn Anne" userId="2e42e5b19939340a" providerId="LiveId" clId="{3E7ABB01-47A6-480E-A0CB-BB494BD73B8D}" dt="2023-07-19T20:48:12.644" v="230"/>
        <pc:sldMkLst>
          <pc:docMk/>
          <pc:sldMk cId="0" sldId="260"/>
        </pc:sldMkLst>
        <pc:spChg chg="del mod">
          <ac:chgData name="Jenn Anne" userId="2e42e5b19939340a" providerId="LiveId" clId="{3E7ABB01-47A6-480E-A0CB-BB494BD73B8D}" dt="2023-07-19T20:43:56.120" v="4" actId="478"/>
          <ac:spMkLst>
            <pc:docMk/>
            <pc:sldMk cId="0" sldId="260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8:12.644" v="230"/>
          <ac:spMkLst>
            <pc:docMk/>
            <pc:sldMk cId="0" sldId="260"/>
            <ac:spMk id="28" creationId="{F921A411-EA8F-A951-E916-121FFE6756C4}"/>
          </ac:spMkLst>
        </pc:spChg>
      </pc:sldChg>
      <pc:sldChg chg="addSp delSp modSp mod">
        <pc:chgData name="Jenn Anne" userId="2e42e5b19939340a" providerId="LiveId" clId="{3E7ABB01-47A6-480E-A0CB-BB494BD73B8D}" dt="2023-07-19T20:48:11.454" v="229"/>
        <pc:sldMkLst>
          <pc:docMk/>
          <pc:sldMk cId="0" sldId="261"/>
        </pc:sldMkLst>
        <pc:spChg chg="del mod">
          <ac:chgData name="Jenn Anne" userId="2e42e5b19939340a" providerId="LiveId" clId="{3E7ABB01-47A6-480E-A0CB-BB494BD73B8D}" dt="2023-07-19T20:43:58.302" v="6" actId="478"/>
          <ac:spMkLst>
            <pc:docMk/>
            <pc:sldMk cId="0" sldId="261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8:11.454" v="229"/>
          <ac:spMkLst>
            <pc:docMk/>
            <pc:sldMk cId="0" sldId="261"/>
            <ac:spMk id="28" creationId="{DA1F8C2C-9B28-ECDF-180F-684A105426A4}"/>
          </ac:spMkLst>
        </pc:spChg>
      </pc:sldChg>
      <pc:sldChg chg="addSp delSp modSp mod">
        <pc:chgData name="Jenn Anne" userId="2e42e5b19939340a" providerId="LiveId" clId="{3E7ABB01-47A6-480E-A0CB-BB494BD73B8D}" dt="2023-07-19T20:48:09.897" v="228"/>
        <pc:sldMkLst>
          <pc:docMk/>
          <pc:sldMk cId="0" sldId="262"/>
        </pc:sldMkLst>
        <pc:spChg chg="del mod">
          <ac:chgData name="Jenn Anne" userId="2e42e5b19939340a" providerId="LiveId" clId="{3E7ABB01-47A6-480E-A0CB-BB494BD73B8D}" dt="2023-07-19T20:43:59.900" v="8" actId="478"/>
          <ac:spMkLst>
            <pc:docMk/>
            <pc:sldMk cId="0" sldId="262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8:09.897" v="228"/>
          <ac:spMkLst>
            <pc:docMk/>
            <pc:sldMk cId="0" sldId="262"/>
            <ac:spMk id="28" creationId="{9FCEB1CD-2421-A1EC-0ECE-FB4DCEF6444C}"/>
          </ac:spMkLst>
        </pc:spChg>
      </pc:sldChg>
      <pc:sldChg chg="addSp delSp modSp mod">
        <pc:chgData name="Jenn Anne" userId="2e42e5b19939340a" providerId="LiveId" clId="{3E7ABB01-47A6-480E-A0CB-BB494BD73B8D}" dt="2023-07-19T20:48:06.961" v="227"/>
        <pc:sldMkLst>
          <pc:docMk/>
          <pc:sldMk cId="0" sldId="263"/>
        </pc:sldMkLst>
        <pc:spChg chg="del mod">
          <ac:chgData name="Jenn Anne" userId="2e42e5b19939340a" providerId="LiveId" clId="{3E7ABB01-47A6-480E-A0CB-BB494BD73B8D}" dt="2023-07-19T20:44:02.507" v="12" actId="478"/>
          <ac:spMkLst>
            <pc:docMk/>
            <pc:sldMk cId="0" sldId="263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8:06.961" v="227"/>
          <ac:spMkLst>
            <pc:docMk/>
            <pc:sldMk cId="0" sldId="263"/>
            <ac:spMk id="28" creationId="{2C74E23F-530C-FC0F-B218-4660928E8F20}"/>
          </ac:spMkLst>
        </pc:spChg>
      </pc:sldChg>
      <pc:sldChg chg="addSp delSp modSp mod">
        <pc:chgData name="Jenn Anne" userId="2e42e5b19939340a" providerId="LiveId" clId="{3E7ABB01-47A6-480E-A0CB-BB494BD73B8D}" dt="2023-07-19T20:48:06.013" v="226"/>
        <pc:sldMkLst>
          <pc:docMk/>
          <pc:sldMk cId="0" sldId="264"/>
        </pc:sldMkLst>
        <pc:spChg chg="del mod">
          <ac:chgData name="Jenn Anne" userId="2e42e5b19939340a" providerId="LiveId" clId="{3E7ABB01-47A6-480E-A0CB-BB494BD73B8D}" dt="2023-07-19T20:44:06.430" v="14" actId="478"/>
          <ac:spMkLst>
            <pc:docMk/>
            <pc:sldMk cId="0" sldId="264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8:06.013" v="226"/>
          <ac:spMkLst>
            <pc:docMk/>
            <pc:sldMk cId="0" sldId="264"/>
            <ac:spMk id="28" creationId="{D364F6A3-74AC-F594-49DC-53518C8E34C6}"/>
          </ac:spMkLst>
        </pc:spChg>
      </pc:sldChg>
      <pc:sldChg chg="addSp delSp modSp mod">
        <pc:chgData name="Jenn Anne" userId="2e42e5b19939340a" providerId="LiveId" clId="{3E7ABB01-47A6-480E-A0CB-BB494BD73B8D}" dt="2023-07-19T20:48:05.027" v="225"/>
        <pc:sldMkLst>
          <pc:docMk/>
          <pc:sldMk cId="0" sldId="265"/>
        </pc:sldMkLst>
        <pc:spChg chg="del">
          <ac:chgData name="Jenn Anne" userId="2e42e5b19939340a" providerId="LiveId" clId="{3E7ABB01-47A6-480E-A0CB-BB494BD73B8D}" dt="2023-07-19T20:44:08.161" v="15" actId="478"/>
          <ac:spMkLst>
            <pc:docMk/>
            <pc:sldMk cId="0" sldId="265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8:05.027" v="225"/>
          <ac:spMkLst>
            <pc:docMk/>
            <pc:sldMk cId="0" sldId="265"/>
            <ac:spMk id="28" creationId="{020AA491-2F2B-E865-87E2-47143601F82D}"/>
          </ac:spMkLst>
        </pc:spChg>
      </pc:sldChg>
      <pc:sldChg chg="modSp mod">
        <pc:chgData name="Jenn Anne" userId="2e42e5b19939340a" providerId="LiveId" clId="{3E7ABB01-47A6-480E-A0CB-BB494BD73B8D}" dt="2023-07-19T20:48:48.248" v="240" actId="1076"/>
        <pc:sldMkLst>
          <pc:docMk/>
          <pc:sldMk cId="0" sldId="266"/>
        </pc:sldMkLst>
        <pc:spChg chg="mod">
          <ac:chgData name="Jenn Anne" userId="2e42e5b19939340a" providerId="LiveId" clId="{3E7ABB01-47A6-480E-A0CB-BB494BD73B8D}" dt="2023-07-19T20:48:38.547" v="236" actId="1076"/>
          <ac:spMkLst>
            <pc:docMk/>
            <pc:sldMk cId="0" sldId="266"/>
            <ac:spMk id="3" creationId="{00000000-0000-0000-0000-000000000000}"/>
          </ac:spMkLst>
        </pc:spChg>
        <pc:spChg chg="mod">
          <ac:chgData name="Jenn Anne" userId="2e42e5b19939340a" providerId="LiveId" clId="{3E7ABB01-47A6-480E-A0CB-BB494BD73B8D}" dt="2023-07-19T20:48:48.248" v="240" actId="1076"/>
          <ac:spMkLst>
            <pc:docMk/>
            <pc:sldMk cId="0" sldId="266"/>
            <ac:spMk id="5" creationId="{00000000-0000-0000-0000-000000000000}"/>
          </ac:spMkLst>
        </pc:spChg>
        <pc:spChg chg="mod">
          <ac:chgData name="Jenn Anne" userId="2e42e5b19939340a" providerId="LiveId" clId="{3E7ABB01-47A6-480E-A0CB-BB494BD73B8D}" dt="2023-07-19T20:48:32.206" v="234" actId="14100"/>
          <ac:spMkLst>
            <pc:docMk/>
            <pc:sldMk cId="0" sldId="266"/>
            <ac:spMk id="7" creationId="{00000000-0000-0000-0000-000000000000}"/>
          </ac:spMkLst>
        </pc:spChg>
      </pc:sldChg>
      <pc:sldChg chg="addSp delSp modSp mod">
        <pc:chgData name="Jenn Anne" userId="2e42e5b19939340a" providerId="LiveId" clId="{3E7ABB01-47A6-480E-A0CB-BB494BD73B8D}" dt="2023-07-19T20:48:03.458" v="224"/>
        <pc:sldMkLst>
          <pc:docMk/>
          <pc:sldMk cId="0" sldId="267"/>
        </pc:sldMkLst>
        <pc:spChg chg="del mod">
          <ac:chgData name="Jenn Anne" userId="2e42e5b19939340a" providerId="LiveId" clId="{3E7ABB01-47A6-480E-A0CB-BB494BD73B8D}" dt="2023-07-19T20:44:12.269" v="17" actId="478"/>
          <ac:spMkLst>
            <pc:docMk/>
            <pc:sldMk cId="0" sldId="267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8:03.458" v="224"/>
          <ac:spMkLst>
            <pc:docMk/>
            <pc:sldMk cId="0" sldId="267"/>
            <ac:spMk id="28" creationId="{BDD6526C-905F-67AD-C716-6704C77CD996}"/>
          </ac:spMkLst>
        </pc:spChg>
      </pc:sldChg>
      <pc:sldChg chg="addSp delSp modSp mod">
        <pc:chgData name="Jenn Anne" userId="2e42e5b19939340a" providerId="LiveId" clId="{3E7ABB01-47A6-480E-A0CB-BB494BD73B8D}" dt="2023-07-19T20:48:02.530" v="223"/>
        <pc:sldMkLst>
          <pc:docMk/>
          <pc:sldMk cId="0" sldId="268"/>
        </pc:sldMkLst>
        <pc:spChg chg="del mod">
          <ac:chgData name="Jenn Anne" userId="2e42e5b19939340a" providerId="LiveId" clId="{3E7ABB01-47A6-480E-A0CB-BB494BD73B8D}" dt="2023-07-19T20:44:13.603" v="19" actId="478"/>
          <ac:spMkLst>
            <pc:docMk/>
            <pc:sldMk cId="0" sldId="268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8:02.530" v="223"/>
          <ac:spMkLst>
            <pc:docMk/>
            <pc:sldMk cId="0" sldId="268"/>
            <ac:spMk id="28" creationId="{215CB952-E082-D51B-988D-56D8C9C41F02}"/>
          </ac:spMkLst>
        </pc:spChg>
      </pc:sldChg>
      <pc:sldChg chg="addSp delSp modSp mod">
        <pc:chgData name="Jenn Anne" userId="2e42e5b19939340a" providerId="LiveId" clId="{3E7ABB01-47A6-480E-A0CB-BB494BD73B8D}" dt="2023-07-19T20:48:01.557" v="222"/>
        <pc:sldMkLst>
          <pc:docMk/>
          <pc:sldMk cId="0" sldId="269"/>
        </pc:sldMkLst>
        <pc:spChg chg="del mod">
          <ac:chgData name="Jenn Anne" userId="2e42e5b19939340a" providerId="LiveId" clId="{3E7ABB01-47A6-480E-A0CB-BB494BD73B8D}" dt="2023-07-19T20:44:14.977" v="21" actId="478"/>
          <ac:spMkLst>
            <pc:docMk/>
            <pc:sldMk cId="0" sldId="269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8:01.557" v="222"/>
          <ac:spMkLst>
            <pc:docMk/>
            <pc:sldMk cId="0" sldId="269"/>
            <ac:spMk id="28" creationId="{D9383C48-984C-C8FE-E9D7-940B7F2DBA20}"/>
          </ac:spMkLst>
        </pc:spChg>
      </pc:sldChg>
      <pc:sldChg chg="modSp mod">
        <pc:chgData name="Jenn Anne" userId="2e42e5b19939340a" providerId="LiveId" clId="{3E7ABB01-47A6-480E-A0CB-BB494BD73B8D}" dt="2023-07-19T20:49:09.900" v="245" actId="1076"/>
        <pc:sldMkLst>
          <pc:docMk/>
          <pc:sldMk cId="0" sldId="270"/>
        </pc:sldMkLst>
        <pc:spChg chg="mod">
          <ac:chgData name="Jenn Anne" userId="2e42e5b19939340a" providerId="LiveId" clId="{3E7ABB01-47A6-480E-A0CB-BB494BD73B8D}" dt="2023-07-19T20:49:03.971" v="243" actId="1076"/>
          <ac:spMkLst>
            <pc:docMk/>
            <pc:sldMk cId="0" sldId="270"/>
            <ac:spMk id="3" creationId="{00000000-0000-0000-0000-000000000000}"/>
          </ac:spMkLst>
        </pc:spChg>
        <pc:spChg chg="mod">
          <ac:chgData name="Jenn Anne" userId="2e42e5b19939340a" providerId="LiveId" clId="{3E7ABB01-47A6-480E-A0CB-BB494BD73B8D}" dt="2023-07-19T20:49:09.900" v="245" actId="1076"/>
          <ac:spMkLst>
            <pc:docMk/>
            <pc:sldMk cId="0" sldId="270"/>
            <ac:spMk id="5" creationId="{00000000-0000-0000-0000-000000000000}"/>
          </ac:spMkLst>
        </pc:spChg>
        <pc:spChg chg="mod">
          <ac:chgData name="Jenn Anne" userId="2e42e5b19939340a" providerId="LiveId" clId="{3E7ABB01-47A6-480E-A0CB-BB494BD73B8D}" dt="2023-07-19T20:48:57.576" v="241" actId="14100"/>
          <ac:spMkLst>
            <pc:docMk/>
            <pc:sldMk cId="0" sldId="270"/>
            <ac:spMk id="7" creationId="{00000000-0000-0000-0000-000000000000}"/>
          </ac:spMkLst>
        </pc:spChg>
      </pc:sldChg>
      <pc:sldChg chg="addSp delSp modSp mod">
        <pc:chgData name="Jenn Anne" userId="2e42e5b19939340a" providerId="LiveId" clId="{3E7ABB01-47A6-480E-A0CB-BB494BD73B8D}" dt="2023-07-19T20:47:59.948" v="221"/>
        <pc:sldMkLst>
          <pc:docMk/>
          <pc:sldMk cId="0" sldId="271"/>
        </pc:sldMkLst>
        <pc:spChg chg="del mod">
          <ac:chgData name="Jenn Anne" userId="2e42e5b19939340a" providerId="LiveId" clId="{3E7ABB01-47A6-480E-A0CB-BB494BD73B8D}" dt="2023-07-19T20:44:18.242" v="23" actId="478"/>
          <ac:spMkLst>
            <pc:docMk/>
            <pc:sldMk cId="0" sldId="271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59.948" v="221"/>
          <ac:spMkLst>
            <pc:docMk/>
            <pc:sldMk cId="0" sldId="271"/>
            <ac:spMk id="28" creationId="{39CD21C4-108C-9C6F-3B12-6F0FCB4E3F73}"/>
          </ac:spMkLst>
        </pc:spChg>
      </pc:sldChg>
      <pc:sldChg chg="addSp delSp modSp mod">
        <pc:chgData name="Jenn Anne" userId="2e42e5b19939340a" providerId="LiveId" clId="{3E7ABB01-47A6-480E-A0CB-BB494BD73B8D}" dt="2023-07-19T20:47:59.010" v="220"/>
        <pc:sldMkLst>
          <pc:docMk/>
          <pc:sldMk cId="0" sldId="272"/>
        </pc:sldMkLst>
        <pc:spChg chg="del mod">
          <ac:chgData name="Jenn Anne" userId="2e42e5b19939340a" providerId="LiveId" clId="{3E7ABB01-47A6-480E-A0CB-BB494BD73B8D}" dt="2023-07-19T20:44:19.322" v="25" actId="478"/>
          <ac:spMkLst>
            <pc:docMk/>
            <pc:sldMk cId="0" sldId="272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59.010" v="220"/>
          <ac:spMkLst>
            <pc:docMk/>
            <pc:sldMk cId="0" sldId="272"/>
            <ac:spMk id="28" creationId="{13790786-B619-C076-89A3-BCA38DE30C96}"/>
          </ac:spMkLst>
        </pc:spChg>
      </pc:sldChg>
      <pc:sldChg chg="addSp delSp modSp mod">
        <pc:chgData name="Jenn Anne" userId="2e42e5b19939340a" providerId="LiveId" clId="{3E7ABB01-47A6-480E-A0CB-BB494BD73B8D}" dt="2023-07-19T20:47:58.040" v="219"/>
        <pc:sldMkLst>
          <pc:docMk/>
          <pc:sldMk cId="0" sldId="273"/>
        </pc:sldMkLst>
        <pc:spChg chg="del mod">
          <ac:chgData name="Jenn Anne" userId="2e42e5b19939340a" providerId="LiveId" clId="{3E7ABB01-47A6-480E-A0CB-BB494BD73B8D}" dt="2023-07-19T20:44:20.358" v="27" actId="478"/>
          <ac:spMkLst>
            <pc:docMk/>
            <pc:sldMk cId="0" sldId="273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58.040" v="219"/>
          <ac:spMkLst>
            <pc:docMk/>
            <pc:sldMk cId="0" sldId="273"/>
            <ac:spMk id="28" creationId="{BA7E4BE6-DAE4-A3BB-65C1-108001B7A9A8}"/>
          </ac:spMkLst>
        </pc:spChg>
      </pc:sldChg>
      <pc:sldChg chg="addSp delSp modSp mod">
        <pc:chgData name="Jenn Anne" userId="2e42e5b19939340a" providerId="LiveId" clId="{3E7ABB01-47A6-480E-A0CB-BB494BD73B8D}" dt="2023-07-19T20:49:28.705" v="250"/>
        <pc:sldMkLst>
          <pc:docMk/>
          <pc:sldMk cId="0" sldId="274"/>
        </pc:sldMkLst>
        <pc:spChg chg="mod">
          <ac:chgData name="Jenn Anne" userId="2e42e5b19939340a" providerId="LiveId" clId="{3E7ABB01-47A6-480E-A0CB-BB494BD73B8D}" dt="2023-07-19T20:49:26.153" v="248" actId="1076"/>
          <ac:spMkLst>
            <pc:docMk/>
            <pc:sldMk cId="0" sldId="274"/>
            <ac:spMk id="3" creationId="{00000000-0000-0000-0000-000000000000}"/>
          </ac:spMkLst>
        </pc:spChg>
        <pc:spChg chg="del">
          <ac:chgData name="Jenn Anne" userId="2e42e5b19939340a" providerId="LiveId" clId="{3E7ABB01-47A6-480E-A0CB-BB494BD73B8D}" dt="2023-07-19T20:49:28.279" v="249" actId="478"/>
          <ac:spMkLst>
            <pc:docMk/>
            <pc:sldMk cId="0" sldId="274"/>
            <ac:spMk id="5" creationId="{00000000-0000-0000-0000-000000000000}"/>
          </ac:spMkLst>
        </pc:spChg>
        <pc:spChg chg="mod">
          <ac:chgData name="Jenn Anne" userId="2e42e5b19939340a" providerId="LiveId" clId="{3E7ABB01-47A6-480E-A0CB-BB494BD73B8D}" dt="2023-07-19T20:49:18.834" v="246" actId="14100"/>
          <ac:spMkLst>
            <pc:docMk/>
            <pc:sldMk cId="0" sldId="274"/>
            <ac:spMk id="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9:28.705" v="250"/>
          <ac:spMkLst>
            <pc:docMk/>
            <pc:sldMk cId="0" sldId="274"/>
            <ac:spMk id="27" creationId="{103950AB-505C-A091-825E-F199D35A0E6A}"/>
          </ac:spMkLst>
        </pc:spChg>
      </pc:sldChg>
      <pc:sldChg chg="addSp delSp modSp mod">
        <pc:chgData name="Jenn Anne" userId="2e42e5b19939340a" providerId="LiveId" clId="{3E7ABB01-47A6-480E-A0CB-BB494BD73B8D}" dt="2023-07-19T20:47:56.343" v="218"/>
        <pc:sldMkLst>
          <pc:docMk/>
          <pc:sldMk cId="0" sldId="275"/>
        </pc:sldMkLst>
        <pc:spChg chg="del mod">
          <ac:chgData name="Jenn Anne" userId="2e42e5b19939340a" providerId="LiveId" clId="{3E7ABB01-47A6-480E-A0CB-BB494BD73B8D}" dt="2023-07-19T20:44:22.485" v="29" actId="478"/>
          <ac:spMkLst>
            <pc:docMk/>
            <pc:sldMk cId="0" sldId="275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56.343" v="218"/>
          <ac:spMkLst>
            <pc:docMk/>
            <pc:sldMk cId="0" sldId="275"/>
            <ac:spMk id="28" creationId="{8B3A3E71-10A4-66D9-41DC-46ED23EC66E0}"/>
          </ac:spMkLst>
        </pc:spChg>
      </pc:sldChg>
      <pc:sldChg chg="addSp delSp modSp mod">
        <pc:chgData name="Jenn Anne" userId="2e42e5b19939340a" providerId="LiveId" clId="{3E7ABB01-47A6-480E-A0CB-BB494BD73B8D}" dt="2023-07-19T20:47:54.820" v="217"/>
        <pc:sldMkLst>
          <pc:docMk/>
          <pc:sldMk cId="0" sldId="276"/>
        </pc:sldMkLst>
        <pc:spChg chg="del mod">
          <ac:chgData name="Jenn Anne" userId="2e42e5b19939340a" providerId="LiveId" clId="{3E7ABB01-47A6-480E-A0CB-BB494BD73B8D}" dt="2023-07-19T20:44:25.528" v="31" actId="478"/>
          <ac:spMkLst>
            <pc:docMk/>
            <pc:sldMk cId="0" sldId="276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54.820" v="217"/>
          <ac:spMkLst>
            <pc:docMk/>
            <pc:sldMk cId="0" sldId="276"/>
            <ac:spMk id="28" creationId="{80CC11D5-5AF5-7FDD-783A-92162C6414B0}"/>
          </ac:spMkLst>
        </pc:spChg>
      </pc:sldChg>
      <pc:sldChg chg="addSp delSp modSp mod">
        <pc:chgData name="Jenn Anne" userId="2e42e5b19939340a" providerId="LiveId" clId="{3E7ABB01-47A6-480E-A0CB-BB494BD73B8D}" dt="2023-07-19T20:47:53.656" v="216"/>
        <pc:sldMkLst>
          <pc:docMk/>
          <pc:sldMk cId="0" sldId="277"/>
        </pc:sldMkLst>
        <pc:spChg chg="del mod">
          <ac:chgData name="Jenn Anne" userId="2e42e5b19939340a" providerId="LiveId" clId="{3E7ABB01-47A6-480E-A0CB-BB494BD73B8D}" dt="2023-07-19T20:44:27.787" v="33" actId="478"/>
          <ac:spMkLst>
            <pc:docMk/>
            <pc:sldMk cId="0" sldId="277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53.656" v="216"/>
          <ac:spMkLst>
            <pc:docMk/>
            <pc:sldMk cId="0" sldId="277"/>
            <ac:spMk id="28" creationId="{2F63B5CB-13BE-C588-876A-6EDEAB29AE50}"/>
          </ac:spMkLst>
        </pc:spChg>
      </pc:sldChg>
      <pc:sldChg chg="addSp delSp modSp mod">
        <pc:chgData name="Jenn Anne" userId="2e42e5b19939340a" providerId="LiveId" clId="{3E7ABB01-47A6-480E-A0CB-BB494BD73B8D}" dt="2023-07-19T20:49:39.953" v="254"/>
        <pc:sldMkLst>
          <pc:docMk/>
          <pc:sldMk cId="0" sldId="278"/>
        </pc:sldMkLst>
        <pc:spChg chg="mod">
          <ac:chgData name="Jenn Anne" userId="2e42e5b19939340a" providerId="LiveId" clId="{3E7ABB01-47A6-480E-A0CB-BB494BD73B8D}" dt="2023-07-19T20:49:37.220" v="252" actId="14100"/>
          <ac:spMkLst>
            <pc:docMk/>
            <pc:sldMk cId="0" sldId="278"/>
            <ac:spMk id="3" creationId="{00000000-0000-0000-0000-000000000000}"/>
          </ac:spMkLst>
        </pc:spChg>
        <pc:spChg chg="del">
          <ac:chgData name="Jenn Anne" userId="2e42e5b19939340a" providerId="LiveId" clId="{3E7ABB01-47A6-480E-A0CB-BB494BD73B8D}" dt="2023-07-19T20:49:39.577" v="253" actId="478"/>
          <ac:spMkLst>
            <pc:docMk/>
            <pc:sldMk cId="0" sldId="278"/>
            <ac:spMk id="5" creationId="{00000000-0000-0000-0000-000000000000}"/>
          </ac:spMkLst>
        </pc:spChg>
        <pc:spChg chg="mod">
          <ac:chgData name="Jenn Anne" userId="2e42e5b19939340a" providerId="LiveId" clId="{3E7ABB01-47A6-480E-A0CB-BB494BD73B8D}" dt="2023-07-19T20:49:34.096" v="251" actId="14100"/>
          <ac:spMkLst>
            <pc:docMk/>
            <pc:sldMk cId="0" sldId="278"/>
            <ac:spMk id="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9:39.953" v="254"/>
          <ac:spMkLst>
            <pc:docMk/>
            <pc:sldMk cId="0" sldId="278"/>
            <ac:spMk id="22" creationId="{F00A2A08-F6BB-C199-2E13-3D96E8E3810E}"/>
          </ac:spMkLst>
        </pc:spChg>
      </pc:sldChg>
      <pc:sldChg chg="addSp delSp modSp mod">
        <pc:chgData name="Jenn Anne" userId="2e42e5b19939340a" providerId="LiveId" clId="{3E7ABB01-47A6-480E-A0CB-BB494BD73B8D}" dt="2023-07-19T20:47:52.059" v="215"/>
        <pc:sldMkLst>
          <pc:docMk/>
          <pc:sldMk cId="0" sldId="279"/>
        </pc:sldMkLst>
        <pc:spChg chg="del mod">
          <ac:chgData name="Jenn Anne" userId="2e42e5b19939340a" providerId="LiveId" clId="{3E7ABB01-47A6-480E-A0CB-BB494BD73B8D}" dt="2023-07-19T20:44:30.019" v="35" actId="478"/>
          <ac:spMkLst>
            <pc:docMk/>
            <pc:sldMk cId="0" sldId="279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52.059" v="215"/>
          <ac:spMkLst>
            <pc:docMk/>
            <pc:sldMk cId="0" sldId="279"/>
            <ac:spMk id="28" creationId="{D39BBAA4-1369-9B6A-6454-C61B53AF3C9D}"/>
          </ac:spMkLst>
        </pc:spChg>
      </pc:sldChg>
      <pc:sldChg chg="addSp delSp modSp mod">
        <pc:chgData name="Jenn Anne" userId="2e42e5b19939340a" providerId="LiveId" clId="{3E7ABB01-47A6-480E-A0CB-BB494BD73B8D}" dt="2023-07-19T20:47:51.067" v="214"/>
        <pc:sldMkLst>
          <pc:docMk/>
          <pc:sldMk cId="0" sldId="280"/>
        </pc:sldMkLst>
        <pc:spChg chg="del mod">
          <ac:chgData name="Jenn Anne" userId="2e42e5b19939340a" providerId="LiveId" clId="{3E7ABB01-47A6-480E-A0CB-BB494BD73B8D}" dt="2023-07-19T20:44:31.469" v="37" actId="478"/>
          <ac:spMkLst>
            <pc:docMk/>
            <pc:sldMk cId="0" sldId="280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51.067" v="214"/>
          <ac:spMkLst>
            <pc:docMk/>
            <pc:sldMk cId="0" sldId="280"/>
            <ac:spMk id="28" creationId="{08F3FB9F-3BFF-52D8-8682-08426DB6FAF7}"/>
          </ac:spMkLst>
        </pc:spChg>
      </pc:sldChg>
      <pc:sldChg chg="addSp delSp modSp mod">
        <pc:chgData name="Jenn Anne" userId="2e42e5b19939340a" providerId="LiveId" clId="{3E7ABB01-47A6-480E-A0CB-BB494BD73B8D}" dt="2023-07-19T20:47:50.073" v="213"/>
        <pc:sldMkLst>
          <pc:docMk/>
          <pc:sldMk cId="0" sldId="281"/>
        </pc:sldMkLst>
        <pc:spChg chg="del mod">
          <ac:chgData name="Jenn Anne" userId="2e42e5b19939340a" providerId="LiveId" clId="{3E7ABB01-47A6-480E-A0CB-BB494BD73B8D}" dt="2023-07-19T20:44:32.947" v="39" actId="478"/>
          <ac:spMkLst>
            <pc:docMk/>
            <pc:sldMk cId="0" sldId="281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50.073" v="213"/>
          <ac:spMkLst>
            <pc:docMk/>
            <pc:sldMk cId="0" sldId="281"/>
            <ac:spMk id="28" creationId="{E286FA1E-9469-AD6C-6375-40B3DB5A0019}"/>
          </ac:spMkLst>
        </pc:spChg>
      </pc:sldChg>
      <pc:sldChg chg="addSp delSp modSp mod">
        <pc:chgData name="Jenn Anne" userId="2e42e5b19939340a" providerId="LiveId" clId="{3E7ABB01-47A6-480E-A0CB-BB494BD73B8D}" dt="2023-07-19T20:49:50.819" v="258"/>
        <pc:sldMkLst>
          <pc:docMk/>
          <pc:sldMk cId="0" sldId="282"/>
        </pc:sldMkLst>
        <pc:spChg chg="mod">
          <ac:chgData name="Jenn Anne" userId="2e42e5b19939340a" providerId="LiveId" clId="{3E7ABB01-47A6-480E-A0CB-BB494BD73B8D}" dt="2023-07-19T20:49:48.804" v="256" actId="14100"/>
          <ac:spMkLst>
            <pc:docMk/>
            <pc:sldMk cId="0" sldId="282"/>
            <ac:spMk id="3" creationId="{00000000-0000-0000-0000-000000000000}"/>
          </ac:spMkLst>
        </pc:spChg>
        <pc:spChg chg="del">
          <ac:chgData name="Jenn Anne" userId="2e42e5b19939340a" providerId="LiveId" clId="{3E7ABB01-47A6-480E-A0CB-BB494BD73B8D}" dt="2023-07-19T20:49:50.458" v="257" actId="478"/>
          <ac:spMkLst>
            <pc:docMk/>
            <pc:sldMk cId="0" sldId="282"/>
            <ac:spMk id="24" creationId="{00000000-0000-0000-0000-000000000000}"/>
          </ac:spMkLst>
        </pc:spChg>
        <pc:spChg chg="mod">
          <ac:chgData name="Jenn Anne" userId="2e42e5b19939340a" providerId="LiveId" clId="{3E7ABB01-47A6-480E-A0CB-BB494BD73B8D}" dt="2023-07-19T20:49:45.905" v="255" actId="14100"/>
          <ac:spMkLst>
            <pc:docMk/>
            <pc:sldMk cId="0" sldId="282"/>
            <ac:spMk id="26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9:50.819" v="258"/>
          <ac:spMkLst>
            <pc:docMk/>
            <pc:sldMk cId="0" sldId="282"/>
            <ac:spMk id="27" creationId="{855DFB1C-3618-0778-DAE5-B2EC006A42F1}"/>
          </ac:spMkLst>
        </pc:spChg>
      </pc:sldChg>
      <pc:sldChg chg="addSp delSp modSp mod">
        <pc:chgData name="Jenn Anne" userId="2e42e5b19939340a" providerId="LiveId" clId="{3E7ABB01-47A6-480E-A0CB-BB494BD73B8D}" dt="2023-07-19T20:47:48.348" v="212"/>
        <pc:sldMkLst>
          <pc:docMk/>
          <pc:sldMk cId="0" sldId="283"/>
        </pc:sldMkLst>
        <pc:spChg chg="del mod">
          <ac:chgData name="Jenn Anne" userId="2e42e5b19939340a" providerId="LiveId" clId="{3E7ABB01-47A6-480E-A0CB-BB494BD73B8D}" dt="2023-07-19T20:44:35.085" v="41" actId="478"/>
          <ac:spMkLst>
            <pc:docMk/>
            <pc:sldMk cId="0" sldId="283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48.348" v="212"/>
          <ac:spMkLst>
            <pc:docMk/>
            <pc:sldMk cId="0" sldId="283"/>
            <ac:spMk id="28" creationId="{926293DC-129A-C5BB-BFF6-77EAFAE0ACA1}"/>
          </ac:spMkLst>
        </pc:spChg>
      </pc:sldChg>
      <pc:sldChg chg="addSp delSp modSp mod">
        <pc:chgData name="Jenn Anne" userId="2e42e5b19939340a" providerId="LiveId" clId="{3E7ABB01-47A6-480E-A0CB-BB494BD73B8D}" dt="2023-07-19T20:47:47.482" v="211"/>
        <pc:sldMkLst>
          <pc:docMk/>
          <pc:sldMk cId="0" sldId="284"/>
        </pc:sldMkLst>
        <pc:spChg chg="del mod">
          <ac:chgData name="Jenn Anne" userId="2e42e5b19939340a" providerId="LiveId" clId="{3E7ABB01-47A6-480E-A0CB-BB494BD73B8D}" dt="2023-07-19T20:44:36.599" v="43" actId="478"/>
          <ac:spMkLst>
            <pc:docMk/>
            <pc:sldMk cId="0" sldId="284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47.482" v="211"/>
          <ac:spMkLst>
            <pc:docMk/>
            <pc:sldMk cId="0" sldId="284"/>
            <ac:spMk id="28" creationId="{36FE92BF-0519-E7A3-163B-644FFC0FC77E}"/>
          </ac:spMkLst>
        </pc:spChg>
      </pc:sldChg>
      <pc:sldChg chg="addSp delSp modSp mod">
        <pc:chgData name="Jenn Anne" userId="2e42e5b19939340a" providerId="LiveId" clId="{3E7ABB01-47A6-480E-A0CB-BB494BD73B8D}" dt="2023-07-19T20:47:46.518" v="210"/>
        <pc:sldMkLst>
          <pc:docMk/>
          <pc:sldMk cId="0" sldId="285"/>
        </pc:sldMkLst>
        <pc:spChg chg="del mod">
          <ac:chgData name="Jenn Anne" userId="2e42e5b19939340a" providerId="LiveId" clId="{3E7ABB01-47A6-480E-A0CB-BB494BD73B8D}" dt="2023-07-19T20:44:37.929" v="45" actId="478"/>
          <ac:spMkLst>
            <pc:docMk/>
            <pc:sldMk cId="0" sldId="285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46.518" v="210"/>
          <ac:spMkLst>
            <pc:docMk/>
            <pc:sldMk cId="0" sldId="285"/>
            <ac:spMk id="28" creationId="{2A4C1E91-A057-3CD8-D28B-3C4E28DD78F6}"/>
          </ac:spMkLst>
        </pc:spChg>
      </pc:sldChg>
      <pc:sldChg chg="addSp delSp modSp mod">
        <pc:chgData name="Jenn Anne" userId="2e42e5b19939340a" providerId="LiveId" clId="{3E7ABB01-47A6-480E-A0CB-BB494BD73B8D}" dt="2023-07-19T20:50:00.465" v="262"/>
        <pc:sldMkLst>
          <pc:docMk/>
          <pc:sldMk cId="0" sldId="286"/>
        </pc:sldMkLst>
        <pc:spChg chg="mod">
          <ac:chgData name="Jenn Anne" userId="2e42e5b19939340a" providerId="LiveId" clId="{3E7ABB01-47A6-480E-A0CB-BB494BD73B8D}" dt="2023-07-19T20:49:58.719" v="260" actId="14100"/>
          <ac:spMkLst>
            <pc:docMk/>
            <pc:sldMk cId="0" sldId="286"/>
            <ac:spMk id="3" creationId="{00000000-0000-0000-0000-000000000000}"/>
          </ac:spMkLst>
        </pc:spChg>
        <pc:spChg chg="del">
          <ac:chgData name="Jenn Anne" userId="2e42e5b19939340a" providerId="LiveId" clId="{3E7ABB01-47A6-480E-A0CB-BB494BD73B8D}" dt="2023-07-19T20:50:00.119" v="261" actId="478"/>
          <ac:spMkLst>
            <pc:docMk/>
            <pc:sldMk cId="0" sldId="286"/>
            <ac:spMk id="5" creationId="{00000000-0000-0000-0000-000000000000}"/>
          </ac:spMkLst>
        </pc:spChg>
        <pc:spChg chg="mod">
          <ac:chgData name="Jenn Anne" userId="2e42e5b19939340a" providerId="LiveId" clId="{3E7ABB01-47A6-480E-A0CB-BB494BD73B8D}" dt="2023-07-19T20:49:55.977" v="259" actId="14100"/>
          <ac:spMkLst>
            <pc:docMk/>
            <pc:sldMk cId="0" sldId="286"/>
            <ac:spMk id="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50:00.465" v="262"/>
          <ac:spMkLst>
            <pc:docMk/>
            <pc:sldMk cId="0" sldId="286"/>
            <ac:spMk id="22" creationId="{1D6F61BA-37E2-9FA5-5629-8329A82BAA83}"/>
          </ac:spMkLst>
        </pc:spChg>
      </pc:sldChg>
      <pc:sldChg chg="addSp delSp modSp mod">
        <pc:chgData name="Jenn Anne" userId="2e42e5b19939340a" providerId="LiveId" clId="{3E7ABB01-47A6-480E-A0CB-BB494BD73B8D}" dt="2023-07-19T20:47:45.020" v="209"/>
        <pc:sldMkLst>
          <pc:docMk/>
          <pc:sldMk cId="0" sldId="287"/>
        </pc:sldMkLst>
        <pc:spChg chg="del mod">
          <ac:chgData name="Jenn Anne" userId="2e42e5b19939340a" providerId="LiveId" clId="{3E7ABB01-47A6-480E-A0CB-BB494BD73B8D}" dt="2023-07-19T20:44:40.005" v="47" actId="478"/>
          <ac:spMkLst>
            <pc:docMk/>
            <pc:sldMk cId="0" sldId="287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45.020" v="209"/>
          <ac:spMkLst>
            <pc:docMk/>
            <pc:sldMk cId="0" sldId="287"/>
            <ac:spMk id="28" creationId="{B1EC9160-9C1F-0088-56B8-4FB57A29DB92}"/>
          </ac:spMkLst>
        </pc:spChg>
      </pc:sldChg>
      <pc:sldChg chg="addSp delSp modSp mod">
        <pc:chgData name="Jenn Anne" userId="2e42e5b19939340a" providerId="LiveId" clId="{3E7ABB01-47A6-480E-A0CB-BB494BD73B8D}" dt="2023-07-19T20:47:43.697" v="208"/>
        <pc:sldMkLst>
          <pc:docMk/>
          <pc:sldMk cId="0" sldId="288"/>
        </pc:sldMkLst>
        <pc:spChg chg="del mod">
          <ac:chgData name="Jenn Anne" userId="2e42e5b19939340a" providerId="LiveId" clId="{3E7ABB01-47A6-480E-A0CB-BB494BD73B8D}" dt="2023-07-19T20:44:41.214" v="49" actId="478"/>
          <ac:spMkLst>
            <pc:docMk/>
            <pc:sldMk cId="0" sldId="288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43.697" v="208"/>
          <ac:spMkLst>
            <pc:docMk/>
            <pc:sldMk cId="0" sldId="288"/>
            <ac:spMk id="28" creationId="{89B9774D-5E37-CDBE-376D-7399D980CEBF}"/>
          </ac:spMkLst>
        </pc:spChg>
      </pc:sldChg>
      <pc:sldChg chg="addSp delSp modSp mod">
        <pc:chgData name="Jenn Anne" userId="2e42e5b19939340a" providerId="LiveId" clId="{3E7ABB01-47A6-480E-A0CB-BB494BD73B8D}" dt="2023-07-19T20:47:42.590" v="207"/>
        <pc:sldMkLst>
          <pc:docMk/>
          <pc:sldMk cId="0" sldId="289"/>
        </pc:sldMkLst>
        <pc:spChg chg="del">
          <ac:chgData name="Jenn Anne" userId="2e42e5b19939340a" providerId="LiveId" clId="{3E7ABB01-47A6-480E-A0CB-BB494BD73B8D}" dt="2023-07-19T20:44:42.357" v="50" actId="478"/>
          <ac:spMkLst>
            <pc:docMk/>
            <pc:sldMk cId="0" sldId="289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42.590" v="207"/>
          <ac:spMkLst>
            <pc:docMk/>
            <pc:sldMk cId="0" sldId="289"/>
            <ac:spMk id="28" creationId="{204EA2C5-0BF0-247E-4865-7623A9720650}"/>
          </ac:spMkLst>
        </pc:spChg>
      </pc:sldChg>
      <pc:sldChg chg="addSp delSp modSp mod">
        <pc:chgData name="Jenn Anne" userId="2e42e5b19939340a" providerId="LiveId" clId="{3E7ABB01-47A6-480E-A0CB-BB494BD73B8D}" dt="2023-07-19T20:50:11.242" v="267"/>
        <pc:sldMkLst>
          <pc:docMk/>
          <pc:sldMk cId="0" sldId="290"/>
        </pc:sldMkLst>
        <pc:spChg chg="mod">
          <ac:chgData name="Jenn Anne" userId="2e42e5b19939340a" providerId="LiveId" clId="{3E7ABB01-47A6-480E-A0CB-BB494BD73B8D}" dt="2023-07-19T20:50:09.359" v="265" actId="14100"/>
          <ac:spMkLst>
            <pc:docMk/>
            <pc:sldMk cId="0" sldId="290"/>
            <ac:spMk id="3" creationId="{00000000-0000-0000-0000-000000000000}"/>
          </ac:spMkLst>
        </pc:spChg>
        <pc:spChg chg="del">
          <ac:chgData name="Jenn Anne" userId="2e42e5b19939340a" providerId="LiveId" clId="{3E7ABB01-47A6-480E-A0CB-BB494BD73B8D}" dt="2023-07-19T20:50:10.918" v="266" actId="478"/>
          <ac:spMkLst>
            <pc:docMk/>
            <pc:sldMk cId="0" sldId="290"/>
            <ac:spMk id="24" creationId="{00000000-0000-0000-0000-000000000000}"/>
          </ac:spMkLst>
        </pc:spChg>
        <pc:spChg chg="mod">
          <ac:chgData name="Jenn Anne" userId="2e42e5b19939340a" providerId="LiveId" clId="{3E7ABB01-47A6-480E-A0CB-BB494BD73B8D}" dt="2023-07-19T20:50:06.490" v="263" actId="14100"/>
          <ac:spMkLst>
            <pc:docMk/>
            <pc:sldMk cId="0" sldId="290"/>
            <ac:spMk id="26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50:11.242" v="267"/>
          <ac:spMkLst>
            <pc:docMk/>
            <pc:sldMk cId="0" sldId="290"/>
            <ac:spMk id="27" creationId="{97CE3123-7FA5-D893-E58F-9A22E3A0DBEB}"/>
          </ac:spMkLst>
        </pc:spChg>
      </pc:sldChg>
      <pc:sldChg chg="addSp delSp modSp mod">
        <pc:chgData name="Jenn Anne" userId="2e42e5b19939340a" providerId="LiveId" clId="{3E7ABB01-47A6-480E-A0CB-BB494BD73B8D}" dt="2023-07-19T20:47:41.060" v="206"/>
        <pc:sldMkLst>
          <pc:docMk/>
          <pc:sldMk cId="0" sldId="291"/>
        </pc:sldMkLst>
        <pc:spChg chg="del mod">
          <ac:chgData name="Jenn Anne" userId="2e42e5b19939340a" providerId="LiveId" clId="{3E7ABB01-47A6-480E-A0CB-BB494BD73B8D}" dt="2023-07-19T20:44:44.594" v="52" actId="478"/>
          <ac:spMkLst>
            <pc:docMk/>
            <pc:sldMk cId="0" sldId="291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41.060" v="206"/>
          <ac:spMkLst>
            <pc:docMk/>
            <pc:sldMk cId="0" sldId="291"/>
            <ac:spMk id="28" creationId="{C1AF4A3D-8CF4-3AB0-AA4E-7B13EECDB18B}"/>
          </ac:spMkLst>
        </pc:spChg>
      </pc:sldChg>
      <pc:sldChg chg="addSp delSp modSp mod">
        <pc:chgData name="Jenn Anne" userId="2e42e5b19939340a" providerId="LiveId" clId="{3E7ABB01-47A6-480E-A0CB-BB494BD73B8D}" dt="2023-07-19T20:47:40.135" v="205"/>
        <pc:sldMkLst>
          <pc:docMk/>
          <pc:sldMk cId="0" sldId="292"/>
        </pc:sldMkLst>
        <pc:spChg chg="del mod">
          <ac:chgData name="Jenn Anne" userId="2e42e5b19939340a" providerId="LiveId" clId="{3E7ABB01-47A6-480E-A0CB-BB494BD73B8D}" dt="2023-07-19T20:44:45.749" v="54" actId="478"/>
          <ac:spMkLst>
            <pc:docMk/>
            <pc:sldMk cId="0" sldId="292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40.135" v="205"/>
          <ac:spMkLst>
            <pc:docMk/>
            <pc:sldMk cId="0" sldId="292"/>
            <ac:spMk id="28" creationId="{308D5F89-0D1C-FEC1-4F5D-53E1BBBD5040}"/>
          </ac:spMkLst>
        </pc:spChg>
      </pc:sldChg>
      <pc:sldChg chg="addSp delSp modSp mod">
        <pc:chgData name="Jenn Anne" userId="2e42e5b19939340a" providerId="LiveId" clId="{3E7ABB01-47A6-480E-A0CB-BB494BD73B8D}" dt="2023-07-19T20:47:39.185" v="204"/>
        <pc:sldMkLst>
          <pc:docMk/>
          <pc:sldMk cId="0" sldId="293"/>
        </pc:sldMkLst>
        <pc:spChg chg="del mod">
          <ac:chgData name="Jenn Anne" userId="2e42e5b19939340a" providerId="LiveId" clId="{3E7ABB01-47A6-480E-A0CB-BB494BD73B8D}" dt="2023-07-19T20:44:47.010" v="56" actId="478"/>
          <ac:spMkLst>
            <pc:docMk/>
            <pc:sldMk cId="0" sldId="293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39.185" v="204"/>
          <ac:spMkLst>
            <pc:docMk/>
            <pc:sldMk cId="0" sldId="293"/>
            <ac:spMk id="28" creationId="{ABAB09F4-BA79-7AF2-50EE-23958BE4234C}"/>
          </ac:spMkLst>
        </pc:spChg>
      </pc:sldChg>
      <pc:sldChg chg="addSp delSp modSp mod">
        <pc:chgData name="Jenn Anne" userId="2e42e5b19939340a" providerId="LiveId" clId="{3E7ABB01-47A6-480E-A0CB-BB494BD73B8D}" dt="2023-07-19T20:50:21.804" v="270"/>
        <pc:sldMkLst>
          <pc:docMk/>
          <pc:sldMk cId="0" sldId="294"/>
        </pc:sldMkLst>
        <pc:spChg chg="del">
          <ac:chgData name="Jenn Anne" userId="2e42e5b19939340a" providerId="LiveId" clId="{3E7ABB01-47A6-480E-A0CB-BB494BD73B8D}" dt="2023-07-19T20:50:21.490" v="269" actId="478"/>
          <ac:spMkLst>
            <pc:docMk/>
            <pc:sldMk cId="0" sldId="294"/>
            <ac:spMk id="24" creationId="{00000000-0000-0000-0000-000000000000}"/>
          </ac:spMkLst>
        </pc:spChg>
        <pc:spChg chg="mod">
          <ac:chgData name="Jenn Anne" userId="2e42e5b19939340a" providerId="LiveId" clId="{3E7ABB01-47A6-480E-A0CB-BB494BD73B8D}" dt="2023-07-19T20:50:16.418" v="268" actId="14100"/>
          <ac:spMkLst>
            <pc:docMk/>
            <pc:sldMk cId="0" sldId="294"/>
            <ac:spMk id="26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50:21.804" v="270"/>
          <ac:spMkLst>
            <pc:docMk/>
            <pc:sldMk cId="0" sldId="294"/>
            <ac:spMk id="27" creationId="{093AC83C-F013-0728-5689-A4D5E4C092A0}"/>
          </ac:spMkLst>
        </pc:spChg>
      </pc:sldChg>
      <pc:sldChg chg="addSp delSp modSp mod">
        <pc:chgData name="Jenn Anne" userId="2e42e5b19939340a" providerId="LiveId" clId="{3E7ABB01-47A6-480E-A0CB-BB494BD73B8D}" dt="2023-07-19T20:47:37.827" v="203"/>
        <pc:sldMkLst>
          <pc:docMk/>
          <pc:sldMk cId="0" sldId="295"/>
        </pc:sldMkLst>
        <pc:spChg chg="del mod">
          <ac:chgData name="Jenn Anne" userId="2e42e5b19939340a" providerId="LiveId" clId="{3E7ABB01-47A6-480E-A0CB-BB494BD73B8D}" dt="2023-07-19T20:44:49.030" v="58" actId="478"/>
          <ac:spMkLst>
            <pc:docMk/>
            <pc:sldMk cId="0" sldId="295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37.827" v="203"/>
          <ac:spMkLst>
            <pc:docMk/>
            <pc:sldMk cId="0" sldId="295"/>
            <ac:spMk id="28" creationId="{5184DE4C-F5DA-758B-3BB8-77D6F348A65A}"/>
          </ac:spMkLst>
        </pc:spChg>
      </pc:sldChg>
      <pc:sldChg chg="addSp delSp modSp mod">
        <pc:chgData name="Jenn Anne" userId="2e42e5b19939340a" providerId="LiveId" clId="{3E7ABB01-47A6-480E-A0CB-BB494BD73B8D}" dt="2023-07-19T20:47:36.846" v="202"/>
        <pc:sldMkLst>
          <pc:docMk/>
          <pc:sldMk cId="0" sldId="296"/>
        </pc:sldMkLst>
        <pc:spChg chg="del mod">
          <ac:chgData name="Jenn Anne" userId="2e42e5b19939340a" providerId="LiveId" clId="{3E7ABB01-47A6-480E-A0CB-BB494BD73B8D}" dt="2023-07-19T20:44:50.051" v="60" actId="478"/>
          <ac:spMkLst>
            <pc:docMk/>
            <pc:sldMk cId="0" sldId="296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36.846" v="202"/>
          <ac:spMkLst>
            <pc:docMk/>
            <pc:sldMk cId="0" sldId="296"/>
            <ac:spMk id="28" creationId="{1870F655-A01F-7669-B423-927F449222E8}"/>
          </ac:spMkLst>
        </pc:spChg>
      </pc:sldChg>
      <pc:sldChg chg="addSp delSp modSp mod">
        <pc:chgData name="Jenn Anne" userId="2e42e5b19939340a" providerId="LiveId" clId="{3E7ABB01-47A6-480E-A0CB-BB494BD73B8D}" dt="2023-07-19T20:47:35.764" v="201"/>
        <pc:sldMkLst>
          <pc:docMk/>
          <pc:sldMk cId="0" sldId="297"/>
        </pc:sldMkLst>
        <pc:spChg chg="del mod">
          <ac:chgData name="Jenn Anne" userId="2e42e5b19939340a" providerId="LiveId" clId="{3E7ABB01-47A6-480E-A0CB-BB494BD73B8D}" dt="2023-07-19T20:44:51.362" v="62" actId="478"/>
          <ac:spMkLst>
            <pc:docMk/>
            <pc:sldMk cId="0" sldId="297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35.764" v="201"/>
          <ac:spMkLst>
            <pc:docMk/>
            <pc:sldMk cId="0" sldId="297"/>
            <ac:spMk id="28" creationId="{5FA87519-B1E3-8E6D-CD42-29959FA854AC}"/>
          </ac:spMkLst>
        </pc:spChg>
      </pc:sldChg>
      <pc:sldChg chg="addSp delSp modSp mod">
        <pc:chgData name="Jenn Anne" userId="2e42e5b19939340a" providerId="LiveId" clId="{3E7ABB01-47A6-480E-A0CB-BB494BD73B8D}" dt="2023-07-19T20:50:29.097" v="274"/>
        <pc:sldMkLst>
          <pc:docMk/>
          <pc:sldMk cId="0" sldId="298"/>
        </pc:sldMkLst>
        <pc:spChg chg="del mod">
          <ac:chgData name="Jenn Anne" userId="2e42e5b19939340a" providerId="LiveId" clId="{3E7ABB01-47A6-480E-A0CB-BB494BD73B8D}" dt="2023-07-19T20:50:28.820" v="273" actId="478"/>
          <ac:spMkLst>
            <pc:docMk/>
            <pc:sldMk cId="0" sldId="298"/>
            <ac:spMk id="5" creationId="{00000000-0000-0000-0000-000000000000}"/>
          </ac:spMkLst>
        </pc:spChg>
        <pc:spChg chg="mod">
          <ac:chgData name="Jenn Anne" userId="2e42e5b19939340a" providerId="LiveId" clId="{3E7ABB01-47A6-480E-A0CB-BB494BD73B8D}" dt="2023-07-19T20:50:27.211" v="271" actId="14100"/>
          <ac:spMkLst>
            <pc:docMk/>
            <pc:sldMk cId="0" sldId="298"/>
            <ac:spMk id="7" creationId="{00000000-0000-0000-0000-000000000000}"/>
          </ac:spMkLst>
        </pc:spChg>
        <pc:spChg chg="add del mod">
          <ac:chgData name="Jenn Anne" userId="2e42e5b19939340a" providerId="LiveId" clId="{3E7ABB01-47A6-480E-A0CB-BB494BD73B8D}" dt="2023-07-19T20:47:34.857" v="200" actId="478"/>
          <ac:spMkLst>
            <pc:docMk/>
            <pc:sldMk cId="0" sldId="298"/>
            <ac:spMk id="22" creationId="{64C4FAA8-3ECF-1702-8B10-21C9B014F381}"/>
          </ac:spMkLst>
        </pc:spChg>
        <pc:spChg chg="add mod">
          <ac:chgData name="Jenn Anne" userId="2e42e5b19939340a" providerId="LiveId" clId="{3E7ABB01-47A6-480E-A0CB-BB494BD73B8D}" dt="2023-07-19T20:50:29.097" v="274"/>
          <ac:spMkLst>
            <pc:docMk/>
            <pc:sldMk cId="0" sldId="298"/>
            <ac:spMk id="23" creationId="{C5BF2117-843E-D3B1-2A5E-819E46C538EF}"/>
          </ac:spMkLst>
        </pc:spChg>
      </pc:sldChg>
      <pc:sldChg chg="addSp delSp modSp mod">
        <pc:chgData name="Jenn Anne" userId="2e42e5b19939340a" providerId="LiveId" clId="{3E7ABB01-47A6-480E-A0CB-BB494BD73B8D}" dt="2023-07-19T20:47:32.665" v="198"/>
        <pc:sldMkLst>
          <pc:docMk/>
          <pc:sldMk cId="0" sldId="299"/>
        </pc:sldMkLst>
        <pc:spChg chg="del mod">
          <ac:chgData name="Jenn Anne" userId="2e42e5b19939340a" providerId="LiveId" clId="{3E7ABB01-47A6-480E-A0CB-BB494BD73B8D}" dt="2023-07-19T20:45:10.070" v="64" actId="478"/>
          <ac:spMkLst>
            <pc:docMk/>
            <pc:sldMk cId="0" sldId="299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32.665" v="198"/>
          <ac:spMkLst>
            <pc:docMk/>
            <pc:sldMk cId="0" sldId="299"/>
            <ac:spMk id="28" creationId="{17CC9CE4-9CBA-0402-76CD-BEB4C51F3E4D}"/>
          </ac:spMkLst>
        </pc:spChg>
      </pc:sldChg>
      <pc:sldChg chg="addSp delSp modSp mod">
        <pc:chgData name="Jenn Anne" userId="2e42e5b19939340a" providerId="LiveId" clId="{3E7ABB01-47A6-480E-A0CB-BB494BD73B8D}" dt="2023-07-19T20:47:31.657" v="197"/>
        <pc:sldMkLst>
          <pc:docMk/>
          <pc:sldMk cId="0" sldId="300"/>
        </pc:sldMkLst>
        <pc:spChg chg="del mod">
          <ac:chgData name="Jenn Anne" userId="2e42e5b19939340a" providerId="LiveId" clId="{3E7ABB01-47A6-480E-A0CB-BB494BD73B8D}" dt="2023-07-19T20:45:11.705" v="66" actId="478"/>
          <ac:spMkLst>
            <pc:docMk/>
            <pc:sldMk cId="0" sldId="300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31.657" v="197"/>
          <ac:spMkLst>
            <pc:docMk/>
            <pc:sldMk cId="0" sldId="300"/>
            <ac:spMk id="28" creationId="{6CB1DC60-272A-FCFD-DC11-45AB003019DA}"/>
          </ac:spMkLst>
        </pc:spChg>
      </pc:sldChg>
      <pc:sldChg chg="addSp delSp modSp mod">
        <pc:chgData name="Jenn Anne" userId="2e42e5b19939340a" providerId="LiveId" clId="{3E7ABB01-47A6-480E-A0CB-BB494BD73B8D}" dt="2023-07-19T20:47:30.599" v="196"/>
        <pc:sldMkLst>
          <pc:docMk/>
          <pc:sldMk cId="0" sldId="301"/>
        </pc:sldMkLst>
        <pc:spChg chg="del mod">
          <ac:chgData name="Jenn Anne" userId="2e42e5b19939340a" providerId="LiveId" clId="{3E7ABB01-47A6-480E-A0CB-BB494BD73B8D}" dt="2023-07-19T20:45:12.919" v="68" actId="478"/>
          <ac:spMkLst>
            <pc:docMk/>
            <pc:sldMk cId="0" sldId="301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30.599" v="196"/>
          <ac:spMkLst>
            <pc:docMk/>
            <pc:sldMk cId="0" sldId="301"/>
            <ac:spMk id="28" creationId="{B572D95A-CD00-3AA5-E64F-27D361701B99}"/>
          </ac:spMkLst>
        </pc:spChg>
      </pc:sldChg>
      <pc:sldChg chg="addSp delSp modSp mod">
        <pc:chgData name="Jenn Anne" userId="2e42e5b19939340a" providerId="LiveId" clId="{3E7ABB01-47A6-480E-A0CB-BB494BD73B8D}" dt="2023-07-19T20:50:36.848" v="279"/>
        <pc:sldMkLst>
          <pc:docMk/>
          <pc:sldMk cId="0" sldId="302"/>
        </pc:sldMkLst>
        <pc:spChg chg="del mod">
          <ac:chgData name="Jenn Anne" userId="2e42e5b19939340a" providerId="LiveId" clId="{3E7ABB01-47A6-480E-A0CB-BB494BD73B8D}" dt="2023-07-19T20:50:36.504" v="278" actId="478"/>
          <ac:spMkLst>
            <pc:docMk/>
            <pc:sldMk cId="0" sldId="302"/>
            <ac:spMk id="5" creationId="{00000000-0000-0000-0000-000000000000}"/>
          </ac:spMkLst>
        </pc:spChg>
        <pc:spChg chg="mod">
          <ac:chgData name="Jenn Anne" userId="2e42e5b19939340a" providerId="LiveId" clId="{3E7ABB01-47A6-480E-A0CB-BB494BD73B8D}" dt="2023-07-19T20:50:34.713" v="276" actId="14100"/>
          <ac:spMkLst>
            <pc:docMk/>
            <pc:sldMk cId="0" sldId="302"/>
            <ac:spMk id="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50:36.848" v="279"/>
          <ac:spMkLst>
            <pc:docMk/>
            <pc:sldMk cId="0" sldId="302"/>
            <ac:spMk id="22" creationId="{53957260-0E57-5EFB-0E63-634DF29AE5D6}"/>
          </ac:spMkLst>
        </pc:spChg>
      </pc:sldChg>
      <pc:sldChg chg="addSp delSp modSp mod">
        <pc:chgData name="Jenn Anne" userId="2e42e5b19939340a" providerId="LiveId" clId="{3E7ABB01-47A6-480E-A0CB-BB494BD73B8D}" dt="2023-07-19T20:47:29.165" v="195"/>
        <pc:sldMkLst>
          <pc:docMk/>
          <pc:sldMk cId="0" sldId="303"/>
        </pc:sldMkLst>
        <pc:spChg chg="del mod">
          <ac:chgData name="Jenn Anne" userId="2e42e5b19939340a" providerId="LiveId" clId="{3E7ABB01-47A6-480E-A0CB-BB494BD73B8D}" dt="2023-07-19T20:45:14.816" v="70" actId="478"/>
          <ac:spMkLst>
            <pc:docMk/>
            <pc:sldMk cId="0" sldId="303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29.165" v="195"/>
          <ac:spMkLst>
            <pc:docMk/>
            <pc:sldMk cId="0" sldId="303"/>
            <ac:spMk id="28" creationId="{5E53743E-9DBA-583C-2093-3A4D38A7271E}"/>
          </ac:spMkLst>
        </pc:spChg>
      </pc:sldChg>
      <pc:sldChg chg="addSp delSp modSp mod">
        <pc:chgData name="Jenn Anne" userId="2e42e5b19939340a" providerId="LiveId" clId="{3E7ABB01-47A6-480E-A0CB-BB494BD73B8D}" dt="2023-07-19T20:47:28.224" v="194"/>
        <pc:sldMkLst>
          <pc:docMk/>
          <pc:sldMk cId="0" sldId="304"/>
        </pc:sldMkLst>
        <pc:spChg chg="del mod">
          <ac:chgData name="Jenn Anne" userId="2e42e5b19939340a" providerId="LiveId" clId="{3E7ABB01-47A6-480E-A0CB-BB494BD73B8D}" dt="2023-07-19T20:45:15.771" v="72" actId="478"/>
          <ac:spMkLst>
            <pc:docMk/>
            <pc:sldMk cId="0" sldId="304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28.224" v="194"/>
          <ac:spMkLst>
            <pc:docMk/>
            <pc:sldMk cId="0" sldId="304"/>
            <ac:spMk id="28" creationId="{DF264E7A-4C13-47D8-CB3F-B27C9BA83611}"/>
          </ac:spMkLst>
        </pc:spChg>
      </pc:sldChg>
      <pc:sldChg chg="addSp delSp modSp mod">
        <pc:chgData name="Jenn Anne" userId="2e42e5b19939340a" providerId="LiveId" clId="{3E7ABB01-47A6-480E-A0CB-BB494BD73B8D}" dt="2023-07-19T20:47:27.210" v="193"/>
        <pc:sldMkLst>
          <pc:docMk/>
          <pc:sldMk cId="0" sldId="305"/>
        </pc:sldMkLst>
        <pc:spChg chg="del mod">
          <ac:chgData name="Jenn Anne" userId="2e42e5b19939340a" providerId="LiveId" clId="{3E7ABB01-47A6-480E-A0CB-BB494BD73B8D}" dt="2023-07-19T20:45:16.965" v="74" actId="478"/>
          <ac:spMkLst>
            <pc:docMk/>
            <pc:sldMk cId="0" sldId="305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27.210" v="193"/>
          <ac:spMkLst>
            <pc:docMk/>
            <pc:sldMk cId="0" sldId="305"/>
            <ac:spMk id="28" creationId="{A1B96E81-7D30-C0C7-A984-3DB18BAE81DB}"/>
          </ac:spMkLst>
        </pc:spChg>
      </pc:sldChg>
      <pc:sldChg chg="addSp delSp modSp mod">
        <pc:chgData name="Jenn Anne" userId="2e42e5b19939340a" providerId="LiveId" clId="{3E7ABB01-47A6-480E-A0CB-BB494BD73B8D}" dt="2023-07-19T20:50:43.743" v="283"/>
        <pc:sldMkLst>
          <pc:docMk/>
          <pc:sldMk cId="0" sldId="306"/>
        </pc:sldMkLst>
        <pc:spChg chg="del mod">
          <ac:chgData name="Jenn Anne" userId="2e42e5b19939340a" providerId="LiveId" clId="{3E7ABB01-47A6-480E-A0CB-BB494BD73B8D}" dt="2023-07-19T20:50:43.438" v="282" actId="478"/>
          <ac:spMkLst>
            <pc:docMk/>
            <pc:sldMk cId="0" sldId="306"/>
            <ac:spMk id="5" creationId="{00000000-0000-0000-0000-000000000000}"/>
          </ac:spMkLst>
        </pc:spChg>
        <pc:spChg chg="mod">
          <ac:chgData name="Jenn Anne" userId="2e42e5b19939340a" providerId="LiveId" clId="{3E7ABB01-47A6-480E-A0CB-BB494BD73B8D}" dt="2023-07-19T20:50:41.803" v="280" actId="14100"/>
          <ac:spMkLst>
            <pc:docMk/>
            <pc:sldMk cId="0" sldId="306"/>
            <ac:spMk id="21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50:43.743" v="283"/>
          <ac:spMkLst>
            <pc:docMk/>
            <pc:sldMk cId="0" sldId="306"/>
            <ac:spMk id="22" creationId="{B5747392-9B5D-B30B-FF6F-72884A759037}"/>
          </ac:spMkLst>
        </pc:spChg>
      </pc:sldChg>
      <pc:sldChg chg="addSp delSp modSp mod">
        <pc:chgData name="Jenn Anne" userId="2e42e5b19939340a" providerId="LiveId" clId="{3E7ABB01-47A6-480E-A0CB-BB494BD73B8D}" dt="2023-07-19T20:47:25.620" v="192"/>
        <pc:sldMkLst>
          <pc:docMk/>
          <pc:sldMk cId="0" sldId="307"/>
        </pc:sldMkLst>
        <pc:spChg chg="del mod">
          <ac:chgData name="Jenn Anne" userId="2e42e5b19939340a" providerId="LiveId" clId="{3E7ABB01-47A6-480E-A0CB-BB494BD73B8D}" dt="2023-07-19T20:45:18.656" v="76" actId="478"/>
          <ac:spMkLst>
            <pc:docMk/>
            <pc:sldMk cId="0" sldId="307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25.620" v="192"/>
          <ac:spMkLst>
            <pc:docMk/>
            <pc:sldMk cId="0" sldId="307"/>
            <ac:spMk id="28" creationId="{3D12AAD2-7D50-99DB-059E-A8566166C620}"/>
          </ac:spMkLst>
        </pc:spChg>
      </pc:sldChg>
      <pc:sldChg chg="addSp delSp modSp mod">
        <pc:chgData name="Jenn Anne" userId="2e42e5b19939340a" providerId="LiveId" clId="{3E7ABB01-47A6-480E-A0CB-BB494BD73B8D}" dt="2023-07-19T20:47:23.489" v="191"/>
        <pc:sldMkLst>
          <pc:docMk/>
          <pc:sldMk cId="0" sldId="308"/>
        </pc:sldMkLst>
        <pc:spChg chg="del mod">
          <ac:chgData name="Jenn Anne" userId="2e42e5b19939340a" providerId="LiveId" clId="{3E7ABB01-47A6-480E-A0CB-BB494BD73B8D}" dt="2023-07-19T20:45:19.654" v="78" actId="478"/>
          <ac:spMkLst>
            <pc:docMk/>
            <pc:sldMk cId="0" sldId="308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23.489" v="191"/>
          <ac:spMkLst>
            <pc:docMk/>
            <pc:sldMk cId="0" sldId="308"/>
            <ac:spMk id="28" creationId="{37F73F42-826B-11C4-C4B1-36D6A7783EEC}"/>
          </ac:spMkLst>
        </pc:spChg>
      </pc:sldChg>
      <pc:sldChg chg="addSp delSp modSp mod">
        <pc:chgData name="Jenn Anne" userId="2e42e5b19939340a" providerId="LiveId" clId="{3E7ABB01-47A6-480E-A0CB-BB494BD73B8D}" dt="2023-07-19T20:47:22.509" v="190"/>
        <pc:sldMkLst>
          <pc:docMk/>
          <pc:sldMk cId="0" sldId="309"/>
        </pc:sldMkLst>
        <pc:spChg chg="del mod">
          <ac:chgData name="Jenn Anne" userId="2e42e5b19939340a" providerId="LiveId" clId="{3E7ABB01-47A6-480E-A0CB-BB494BD73B8D}" dt="2023-07-19T20:45:20.639" v="80" actId="478"/>
          <ac:spMkLst>
            <pc:docMk/>
            <pc:sldMk cId="0" sldId="309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22.509" v="190"/>
          <ac:spMkLst>
            <pc:docMk/>
            <pc:sldMk cId="0" sldId="309"/>
            <ac:spMk id="28" creationId="{CE492813-DB79-07D9-233B-B611D24269A1}"/>
          </ac:spMkLst>
        </pc:spChg>
      </pc:sldChg>
      <pc:sldChg chg="addSp delSp modSp mod">
        <pc:chgData name="Jenn Anne" userId="2e42e5b19939340a" providerId="LiveId" clId="{3E7ABB01-47A6-480E-A0CB-BB494BD73B8D}" dt="2023-07-19T20:50:52.608" v="287"/>
        <pc:sldMkLst>
          <pc:docMk/>
          <pc:sldMk cId="0" sldId="310"/>
        </pc:sldMkLst>
        <pc:spChg chg="del mod">
          <ac:chgData name="Jenn Anne" userId="2e42e5b19939340a" providerId="LiveId" clId="{3E7ABB01-47A6-480E-A0CB-BB494BD73B8D}" dt="2023-07-19T20:50:52.279" v="286" actId="478"/>
          <ac:spMkLst>
            <pc:docMk/>
            <pc:sldMk cId="0" sldId="310"/>
            <ac:spMk id="24" creationId="{00000000-0000-0000-0000-000000000000}"/>
          </ac:spMkLst>
        </pc:spChg>
        <pc:spChg chg="mod">
          <ac:chgData name="Jenn Anne" userId="2e42e5b19939340a" providerId="LiveId" clId="{3E7ABB01-47A6-480E-A0CB-BB494BD73B8D}" dt="2023-07-19T20:50:49.607" v="284" actId="14100"/>
          <ac:spMkLst>
            <pc:docMk/>
            <pc:sldMk cId="0" sldId="310"/>
            <ac:spMk id="26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50:52.608" v="287"/>
          <ac:spMkLst>
            <pc:docMk/>
            <pc:sldMk cId="0" sldId="310"/>
            <ac:spMk id="27" creationId="{4A4DA874-7B3D-1822-158E-86AC7BB7CDA1}"/>
          </ac:spMkLst>
        </pc:spChg>
      </pc:sldChg>
      <pc:sldChg chg="addSp delSp modSp mod">
        <pc:chgData name="Jenn Anne" userId="2e42e5b19939340a" providerId="LiveId" clId="{3E7ABB01-47A6-480E-A0CB-BB494BD73B8D}" dt="2023-07-19T20:47:21.083" v="189"/>
        <pc:sldMkLst>
          <pc:docMk/>
          <pc:sldMk cId="0" sldId="311"/>
        </pc:sldMkLst>
        <pc:spChg chg="del mod">
          <ac:chgData name="Jenn Anne" userId="2e42e5b19939340a" providerId="LiveId" clId="{3E7ABB01-47A6-480E-A0CB-BB494BD73B8D}" dt="2023-07-19T20:45:26.251" v="84" actId="478"/>
          <ac:spMkLst>
            <pc:docMk/>
            <pc:sldMk cId="0" sldId="311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21.083" v="189"/>
          <ac:spMkLst>
            <pc:docMk/>
            <pc:sldMk cId="0" sldId="311"/>
            <ac:spMk id="28" creationId="{9FD5C6AC-64A1-C244-FD7D-3D0F5312240E}"/>
          </ac:spMkLst>
        </pc:spChg>
      </pc:sldChg>
      <pc:sldChg chg="addSp delSp modSp mod">
        <pc:chgData name="Jenn Anne" userId="2e42e5b19939340a" providerId="LiveId" clId="{3E7ABB01-47A6-480E-A0CB-BB494BD73B8D}" dt="2023-07-19T20:47:20.114" v="188"/>
        <pc:sldMkLst>
          <pc:docMk/>
          <pc:sldMk cId="0" sldId="312"/>
        </pc:sldMkLst>
        <pc:spChg chg="del mod">
          <ac:chgData name="Jenn Anne" userId="2e42e5b19939340a" providerId="LiveId" clId="{3E7ABB01-47A6-480E-A0CB-BB494BD73B8D}" dt="2023-07-19T20:45:23.430" v="82" actId="478"/>
          <ac:spMkLst>
            <pc:docMk/>
            <pc:sldMk cId="0" sldId="312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20.114" v="188"/>
          <ac:spMkLst>
            <pc:docMk/>
            <pc:sldMk cId="0" sldId="312"/>
            <ac:spMk id="28" creationId="{8A98CFD4-3633-7ACF-78EF-362491871AD0}"/>
          </ac:spMkLst>
        </pc:spChg>
      </pc:sldChg>
      <pc:sldChg chg="addSp delSp modSp mod">
        <pc:chgData name="Jenn Anne" userId="2e42e5b19939340a" providerId="LiveId" clId="{3E7ABB01-47A6-480E-A0CB-BB494BD73B8D}" dt="2023-07-19T20:47:19.019" v="187"/>
        <pc:sldMkLst>
          <pc:docMk/>
          <pc:sldMk cId="0" sldId="313"/>
        </pc:sldMkLst>
        <pc:spChg chg="del mod">
          <ac:chgData name="Jenn Anne" userId="2e42e5b19939340a" providerId="LiveId" clId="{3E7ABB01-47A6-480E-A0CB-BB494BD73B8D}" dt="2023-07-19T20:45:29.791" v="86" actId="478"/>
          <ac:spMkLst>
            <pc:docMk/>
            <pc:sldMk cId="0" sldId="313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19.019" v="187"/>
          <ac:spMkLst>
            <pc:docMk/>
            <pc:sldMk cId="0" sldId="313"/>
            <ac:spMk id="28" creationId="{06EF74DE-89FB-4439-4988-BFBD69F1451A}"/>
          </ac:spMkLst>
        </pc:spChg>
      </pc:sldChg>
      <pc:sldChg chg="addSp delSp modSp mod">
        <pc:chgData name="Jenn Anne" userId="2e42e5b19939340a" providerId="LiveId" clId="{3E7ABB01-47A6-480E-A0CB-BB494BD73B8D}" dt="2023-07-19T20:50:59.482" v="291"/>
        <pc:sldMkLst>
          <pc:docMk/>
          <pc:sldMk cId="0" sldId="314"/>
        </pc:sldMkLst>
        <pc:spChg chg="del mod">
          <ac:chgData name="Jenn Anne" userId="2e42e5b19939340a" providerId="LiveId" clId="{3E7ABB01-47A6-480E-A0CB-BB494BD73B8D}" dt="2023-07-19T20:50:59.144" v="290" actId="478"/>
          <ac:spMkLst>
            <pc:docMk/>
            <pc:sldMk cId="0" sldId="314"/>
            <ac:spMk id="24" creationId="{00000000-0000-0000-0000-000000000000}"/>
          </ac:spMkLst>
        </pc:spChg>
        <pc:spChg chg="mod">
          <ac:chgData name="Jenn Anne" userId="2e42e5b19939340a" providerId="LiveId" clId="{3E7ABB01-47A6-480E-A0CB-BB494BD73B8D}" dt="2023-07-19T20:50:57.397" v="288" actId="14100"/>
          <ac:spMkLst>
            <pc:docMk/>
            <pc:sldMk cId="0" sldId="314"/>
            <ac:spMk id="26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50:59.482" v="291"/>
          <ac:spMkLst>
            <pc:docMk/>
            <pc:sldMk cId="0" sldId="314"/>
            <ac:spMk id="27" creationId="{17906F0B-44FD-6D09-6DAD-8BCE9CCE3905}"/>
          </ac:spMkLst>
        </pc:spChg>
      </pc:sldChg>
      <pc:sldChg chg="addSp delSp modSp mod">
        <pc:chgData name="Jenn Anne" userId="2e42e5b19939340a" providerId="LiveId" clId="{3E7ABB01-47A6-480E-A0CB-BB494BD73B8D}" dt="2023-07-19T20:47:17.623" v="186"/>
        <pc:sldMkLst>
          <pc:docMk/>
          <pc:sldMk cId="0" sldId="315"/>
        </pc:sldMkLst>
        <pc:spChg chg="del mod">
          <ac:chgData name="Jenn Anne" userId="2e42e5b19939340a" providerId="LiveId" clId="{3E7ABB01-47A6-480E-A0CB-BB494BD73B8D}" dt="2023-07-19T20:45:36.721" v="90" actId="478"/>
          <ac:spMkLst>
            <pc:docMk/>
            <pc:sldMk cId="0" sldId="315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17.623" v="186"/>
          <ac:spMkLst>
            <pc:docMk/>
            <pc:sldMk cId="0" sldId="315"/>
            <ac:spMk id="28" creationId="{4358602B-465F-CE3F-0668-46B35F83BF80}"/>
          </ac:spMkLst>
        </pc:spChg>
      </pc:sldChg>
      <pc:sldChg chg="addSp delSp modSp mod">
        <pc:chgData name="Jenn Anne" userId="2e42e5b19939340a" providerId="LiveId" clId="{3E7ABB01-47A6-480E-A0CB-BB494BD73B8D}" dt="2023-07-19T20:47:16.590" v="185"/>
        <pc:sldMkLst>
          <pc:docMk/>
          <pc:sldMk cId="0" sldId="316"/>
        </pc:sldMkLst>
        <pc:spChg chg="del mod">
          <ac:chgData name="Jenn Anne" userId="2e42e5b19939340a" providerId="LiveId" clId="{3E7ABB01-47A6-480E-A0CB-BB494BD73B8D}" dt="2023-07-19T20:45:34.258" v="88" actId="478"/>
          <ac:spMkLst>
            <pc:docMk/>
            <pc:sldMk cId="0" sldId="316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16.590" v="185"/>
          <ac:spMkLst>
            <pc:docMk/>
            <pc:sldMk cId="0" sldId="316"/>
            <ac:spMk id="28" creationId="{30DB46CE-E8E8-39CD-BA62-4800B69F65F4}"/>
          </ac:spMkLst>
        </pc:spChg>
      </pc:sldChg>
      <pc:sldChg chg="addSp delSp modSp mod">
        <pc:chgData name="Jenn Anne" userId="2e42e5b19939340a" providerId="LiveId" clId="{3E7ABB01-47A6-480E-A0CB-BB494BD73B8D}" dt="2023-07-19T20:47:15.545" v="184"/>
        <pc:sldMkLst>
          <pc:docMk/>
          <pc:sldMk cId="0" sldId="317"/>
        </pc:sldMkLst>
        <pc:spChg chg="del mod">
          <ac:chgData name="Jenn Anne" userId="2e42e5b19939340a" providerId="LiveId" clId="{3E7ABB01-47A6-480E-A0CB-BB494BD73B8D}" dt="2023-07-19T20:45:40.180" v="92" actId="478"/>
          <ac:spMkLst>
            <pc:docMk/>
            <pc:sldMk cId="0" sldId="317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15.545" v="184"/>
          <ac:spMkLst>
            <pc:docMk/>
            <pc:sldMk cId="0" sldId="317"/>
            <ac:spMk id="28" creationId="{54A72FED-F2FA-1A52-AC46-2B8057EA1A69}"/>
          </ac:spMkLst>
        </pc:spChg>
      </pc:sldChg>
      <pc:sldChg chg="addSp delSp modSp mod">
        <pc:chgData name="Jenn Anne" userId="2e42e5b19939340a" providerId="LiveId" clId="{3E7ABB01-47A6-480E-A0CB-BB494BD73B8D}" dt="2023-07-19T20:51:09.179" v="295"/>
        <pc:sldMkLst>
          <pc:docMk/>
          <pc:sldMk cId="0" sldId="318"/>
        </pc:sldMkLst>
        <pc:spChg chg="mod">
          <ac:chgData name="Jenn Anne" userId="2e42e5b19939340a" providerId="LiveId" clId="{3E7ABB01-47A6-480E-A0CB-BB494BD73B8D}" dt="2023-07-19T20:51:06.803" v="293" actId="14100"/>
          <ac:spMkLst>
            <pc:docMk/>
            <pc:sldMk cId="0" sldId="318"/>
            <ac:spMk id="3" creationId="{00000000-0000-0000-0000-000000000000}"/>
          </ac:spMkLst>
        </pc:spChg>
        <pc:spChg chg="del">
          <ac:chgData name="Jenn Anne" userId="2e42e5b19939340a" providerId="LiveId" clId="{3E7ABB01-47A6-480E-A0CB-BB494BD73B8D}" dt="2023-07-19T20:51:08.839" v="294" actId="478"/>
          <ac:spMkLst>
            <pc:docMk/>
            <pc:sldMk cId="0" sldId="318"/>
            <ac:spMk id="5" creationId="{00000000-0000-0000-0000-000000000000}"/>
          </ac:spMkLst>
        </pc:spChg>
        <pc:spChg chg="mod">
          <ac:chgData name="Jenn Anne" userId="2e42e5b19939340a" providerId="LiveId" clId="{3E7ABB01-47A6-480E-A0CB-BB494BD73B8D}" dt="2023-07-19T20:51:04.312" v="292" actId="14100"/>
          <ac:spMkLst>
            <pc:docMk/>
            <pc:sldMk cId="0" sldId="318"/>
            <ac:spMk id="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51:09.179" v="295"/>
          <ac:spMkLst>
            <pc:docMk/>
            <pc:sldMk cId="0" sldId="318"/>
            <ac:spMk id="22" creationId="{ADECFAAE-C398-10E3-F8FC-286D6400FB3A}"/>
          </ac:spMkLst>
        </pc:spChg>
      </pc:sldChg>
      <pc:sldChg chg="addSp delSp modSp mod">
        <pc:chgData name="Jenn Anne" userId="2e42e5b19939340a" providerId="LiveId" clId="{3E7ABB01-47A6-480E-A0CB-BB494BD73B8D}" dt="2023-07-19T20:47:13.386" v="183"/>
        <pc:sldMkLst>
          <pc:docMk/>
          <pc:sldMk cId="0" sldId="319"/>
        </pc:sldMkLst>
        <pc:spChg chg="del mod">
          <ac:chgData name="Jenn Anne" userId="2e42e5b19939340a" providerId="LiveId" clId="{3E7ABB01-47A6-480E-A0CB-BB494BD73B8D}" dt="2023-07-19T20:45:43.092" v="94" actId="478"/>
          <ac:spMkLst>
            <pc:docMk/>
            <pc:sldMk cId="0" sldId="319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13.386" v="183"/>
          <ac:spMkLst>
            <pc:docMk/>
            <pc:sldMk cId="0" sldId="319"/>
            <ac:spMk id="28" creationId="{609EEE27-3B3F-84A6-32B4-D33C643DD83D}"/>
          </ac:spMkLst>
        </pc:spChg>
      </pc:sldChg>
      <pc:sldChg chg="addSp delSp modSp mod">
        <pc:chgData name="Jenn Anne" userId="2e42e5b19939340a" providerId="LiveId" clId="{3E7ABB01-47A6-480E-A0CB-BB494BD73B8D}" dt="2023-07-19T20:47:12.399" v="182"/>
        <pc:sldMkLst>
          <pc:docMk/>
          <pc:sldMk cId="0" sldId="320"/>
        </pc:sldMkLst>
        <pc:spChg chg="del mod">
          <ac:chgData name="Jenn Anne" userId="2e42e5b19939340a" providerId="LiveId" clId="{3E7ABB01-47A6-480E-A0CB-BB494BD73B8D}" dt="2023-07-19T20:45:44.983" v="96" actId="478"/>
          <ac:spMkLst>
            <pc:docMk/>
            <pc:sldMk cId="0" sldId="320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12.399" v="182"/>
          <ac:spMkLst>
            <pc:docMk/>
            <pc:sldMk cId="0" sldId="320"/>
            <ac:spMk id="28" creationId="{F7B9257D-F8DC-7DAD-B3B1-E818103D4963}"/>
          </ac:spMkLst>
        </pc:spChg>
      </pc:sldChg>
      <pc:sldChg chg="addSp delSp modSp mod">
        <pc:chgData name="Jenn Anne" userId="2e42e5b19939340a" providerId="LiveId" clId="{3E7ABB01-47A6-480E-A0CB-BB494BD73B8D}" dt="2023-07-19T20:47:11.378" v="181"/>
        <pc:sldMkLst>
          <pc:docMk/>
          <pc:sldMk cId="0" sldId="321"/>
        </pc:sldMkLst>
        <pc:spChg chg="del mod">
          <ac:chgData name="Jenn Anne" userId="2e42e5b19939340a" providerId="LiveId" clId="{3E7ABB01-47A6-480E-A0CB-BB494BD73B8D}" dt="2023-07-19T20:45:46.282" v="98" actId="478"/>
          <ac:spMkLst>
            <pc:docMk/>
            <pc:sldMk cId="0" sldId="321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11.378" v="181"/>
          <ac:spMkLst>
            <pc:docMk/>
            <pc:sldMk cId="0" sldId="321"/>
            <ac:spMk id="28" creationId="{F284F379-FC35-CF4A-0ECF-02C3C392D649}"/>
          </ac:spMkLst>
        </pc:spChg>
      </pc:sldChg>
      <pc:sldChg chg="addSp delSp modSp mod">
        <pc:chgData name="Jenn Anne" userId="2e42e5b19939340a" providerId="LiveId" clId="{3E7ABB01-47A6-480E-A0CB-BB494BD73B8D}" dt="2023-07-19T20:51:17.296" v="299"/>
        <pc:sldMkLst>
          <pc:docMk/>
          <pc:sldMk cId="0" sldId="322"/>
        </pc:sldMkLst>
        <pc:spChg chg="del mod">
          <ac:chgData name="Jenn Anne" userId="2e42e5b19939340a" providerId="LiveId" clId="{3E7ABB01-47A6-480E-A0CB-BB494BD73B8D}" dt="2023-07-19T20:51:16.967" v="298" actId="478"/>
          <ac:spMkLst>
            <pc:docMk/>
            <pc:sldMk cId="0" sldId="322"/>
            <ac:spMk id="5" creationId="{00000000-0000-0000-0000-000000000000}"/>
          </ac:spMkLst>
        </pc:spChg>
        <pc:spChg chg="mod">
          <ac:chgData name="Jenn Anne" userId="2e42e5b19939340a" providerId="LiveId" clId="{3E7ABB01-47A6-480E-A0CB-BB494BD73B8D}" dt="2023-07-19T20:51:14.908" v="296" actId="14100"/>
          <ac:spMkLst>
            <pc:docMk/>
            <pc:sldMk cId="0" sldId="322"/>
            <ac:spMk id="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51:17.296" v="299"/>
          <ac:spMkLst>
            <pc:docMk/>
            <pc:sldMk cId="0" sldId="322"/>
            <ac:spMk id="22" creationId="{8972EF82-2C04-1A11-1A2B-65E36A896879}"/>
          </ac:spMkLst>
        </pc:spChg>
      </pc:sldChg>
      <pc:sldChg chg="addSp delSp modSp mod">
        <pc:chgData name="Jenn Anne" userId="2e42e5b19939340a" providerId="LiveId" clId="{3E7ABB01-47A6-480E-A0CB-BB494BD73B8D}" dt="2023-07-19T20:47:09.780" v="180"/>
        <pc:sldMkLst>
          <pc:docMk/>
          <pc:sldMk cId="0" sldId="323"/>
        </pc:sldMkLst>
        <pc:spChg chg="del mod">
          <ac:chgData name="Jenn Anne" userId="2e42e5b19939340a" providerId="LiveId" clId="{3E7ABB01-47A6-480E-A0CB-BB494BD73B8D}" dt="2023-07-19T20:45:48.116" v="100" actId="478"/>
          <ac:spMkLst>
            <pc:docMk/>
            <pc:sldMk cId="0" sldId="323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09.780" v="180"/>
          <ac:spMkLst>
            <pc:docMk/>
            <pc:sldMk cId="0" sldId="323"/>
            <ac:spMk id="28" creationId="{94DADFA9-44B7-D42B-1A7B-D93B636E9E0B}"/>
          </ac:spMkLst>
        </pc:spChg>
      </pc:sldChg>
      <pc:sldChg chg="addSp delSp modSp mod">
        <pc:chgData name="Jenn Anne" userId="2e42e5b19939340a" providerId="LiveId" clId="{3E7ABB01-47A6-480E-A0CB-BB494BD73B8D}" dt="2023-07-19T20:47:08.801" v="179"/>
        <pc:sldMkLst>
          <pc:docMk/>
          <pc:sldMk cId="0" sldId="324"/>
        </pc:sldMkLst>
        <pc:spChg chg="del mod">
          <ac:chgData name="Jenn Anne" userId="2e42e5b19939340a" providerId="LiveId" clId="{3E7ABB01-47A6-480E-A0CB-BB494BD73B8D}" dt="2023-07-19T20:45:49.182" v="102" actId="478"/>
          <ac:spMkLst>
            <pc:docMk/>
            <pc:sldMk cId="0" sldId="324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08.801" v="179"/>
          <ac:spMkLst>
            <pc:docMk/>
            <pc:sldMk cId="0" sldId="324"/>
            <ac:spMk id="28" creationId="{6098C22F-FF02-3A27-0031-A97587C9EFAC}"/>
          </ac:spMkLst>
        </pc:spChg>
      </pc:sldChg>
      <pc:sldChg chg="addSp delSp modSp mod">
        <pc:chgData name="Jenn Anne" userId="2e42e5b19939340a" providerId="LiveId" clId="{3E7ABB01-47A6-480E-A0CB-BB494BD73B8D}" dt="2023-07-19T20:47:07.722" v="178"/>
        <pc:sldMkLst>
          <pc:docMk/>
          <pc:sldMk cId="0" sldId="325"/>
        </pc:sldMkLst>
        <pc:spChg chg="del mod">
          <ac:chgData name="Jenn Anne" userId="2e42e5b19939340a" providerId="LiveId" clId="{3E7ABB01-47A6-480E-A0CB-BB494BD73B8D}" dt="2023-07-19T20:45:50.387" v="104" actId="478"/>
          <ac:spMkLst>
            <pc:docMk/>
            <pc:sldMk cId="0" sldId="325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07.722" v="178"/>
          <ac:spMkLst>
            <pc:docMk/>
            <pc:sldMk cId="0" sldId="325"/>
            <ac:spMk id="28" creationId="{99F0CB56-9686-DFE5-CF75-E0064EB2DF11}"/>
          </ac:spMkLst>
        </pc:spChg>
      </pc:sldChg>
      <pc:sldChg chg="addSp delSp modSp mod">
        <pc:chgData name="Jenn Anne" userId="2e42e5b19939340a" providerId="LiveId" clId="{3E7ABB01-47A6-480E-A0CB-BB494BD73B8D}" dt="2023-07-19T20:51:23.823" v="303"/>
        <pc:sldMkLst>
          <pc:docMk/>
          <pc:sldMk cId="0" sldId="326"/>
        </pc:sldMkLst>
        <pc:spChg chg="del mod">
          <ac:chgData name="Jenn Anne" userId="2e42e5b19939340a" providerId="LiveId" clId="{3E7ABB01-47A6-480E-A0CB-BB494BD73B8D}" dt="2023-07-19T20:51:23.539" v="302" actId="478"/>
          <ac:spMkLst>
            <pc:docMk/>
            <pc:sldMk cId="0" sldId="326"/>
            <ac:spMk id="5" creationId="{00000000-0000-0000-0000-000000000000}"/>
          </ac:spMkLst>
        </pc:spChg>
        <pc:spChg chg="mod">
          <ac:chgData name="Jenn Anne" userId="2e42e5b19939340a" providerId="LiveId" clId="{3E7ABB01-47A6-480E-A0CB-BB494BD73B8D}" dt="2023-07-19T20:51:22.070" v="300" actId="14100"/>
          <ac:spMkLst>
            <pc:docMk/>
            <pc:sldMk cId="0" sldId="326"/>
            <ac:spMk id="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51:23.823" v="303"/>
          <ac:spMkLst>
            <pc:docMk/>
            <pc:sldMk cId="0" sldId="326"/>
            <ac:spMk id="22" creationId="{4C667E1F-E55E-8DCF-E527-1AC269ED3540}"/>
          </ac:spMkLst>
        </pc:spChg>
      </pc:sldChg>
      <pc:sldChg chg="addSp delSp modSp mod">
        <pc:chgData name="Jenn Anne" userId="2e42e5b19939340a" providerId="LiveId" clId="{3E7ABB01-47A6-480E-A0CB-BB494BD73B8D}" dt="2023-07-19T20:47:06.115" v="177"/>
        <pc:sldMkLst>
          <pc:docMk/>
          <pc:sldMk cId="0" sldId="327"/>
        </pc:sldMkLst>
        <pc:spChg chg="del mod">
          <ac:chgData name="Jenn Anne" userId="2e42e5b19939340a" providerId="LiveId" clId="{3E7ABB01-47A6-480E-A0CB-BB494BD73B8D}" dt="2023-07-19T20:45:52.207" v="106" actId="478"/>
          <ac:spMkLst>
            <pc:docMk/>
            <pc:sldMk cId="0" sldId="327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06.115" v="177"/>
          <ac:spMkLst>
            <pc:docMk/>
            <pc:sldMk cId="0" sldId="327"/>
            <ac:spMk id="28" creationId="{9B6FCBE6-24B3-111B-5808-CDF4C5CE7AEA}"/>
          </ac:spMkLst>
        </pc:spChg>
      </pc:sldChg>
      <pc:sldChg chg="addSp delSp modSp mod">
        <pc:chgData name="Jenn Anne" userId="2e42e5b19939340a" providerId="LiveId" clId="{3E7ABB01-47A6-480E-A0CB-BB494BD73B8D}" dt="2023-07-19T20:47:05.081" v="176"/>
        <pc:sldMkLst>
          <pc:docMk/>
          <pc:sldMk cId="0" sldId="328"/>
        </pc:sldMkLst>
        <pc:spChg chg="del mod">
          <ac:chgData name="Jenn Anne" userId="2e42e5b19939340a" providerId="LiveId" clId="{3E7ABB01-47A6-480E-A0CB-BB494BD73B8D}" dt="2023-07-19T20:45:53.231" v="108" actId="478"/>
          <ac:spMkLst>
            <pc:docMk/>
            <pc:sldMk cId="0" sldId="328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05.081" v="176"/>
          <ac:spMkLst>
            <pc:docMk/>
            <pc:sldMk cId="0" sldId="328"/>
            <ac:spMk id="28" creationId="{048B197C-EDB4-99C9-06A5-4F5809F4E9D5}"/>
          </ac:spMkLst>
        </pc:spChg>
      </pc:sldChg>
      <pc:sldChg chg="addSp delSp modSp mod">
        <pc:chgData name="Jenn Anne" userId="2e42e5b19939340a" providerId="LiveId" clId="{3E7ABB01-47A6-480E-A0CB-BB494BD73B8D}" dt="2023-07-19T20:47:03.941" v="175"/>
        <pc:sldMkLst>
          <pc:docMk/>
          <pc:sldMk cId="0" sldId="329"/>
        </pc:sldMkLst>
        <pc:spChg chg="del mod">
          <ac:chgData name="Jenn Anne" userId="2e42e5b19939340a" providerId="LiveId" clId="{3E7ABB01-47A6-480E-A0CB-BB494BD73B8D}" dt="2023-07-19T20:45:54.272" v="110" actId="478"/>
          <ac:spMkLst>
            <pc:docMk/>
            <pc:sldMk cId="0" sldId="329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03.941" v="175"/>
          <ac:spMkLst>
            <pc:docMk/>
            <pc:sldMk cId="0" sldId="329"/>
            <ac:spMk id="28" creationId="{314BCA1B-410E-4BC8-02A2-EB00A861B2C9}"/>
          </ac:spMkLst>
        </pc:spChg>
      </pc:sldChg>
      <pc:sldChg chg="addSp delSp modSp mod">
        <pc:chgData name="Jenn Anne" userId="2e42e5b19939340a" providerId="LiveId" clId="{3E7ABB01-47A6-480E-A0CB-BB494BD73B8D}" dt="2023-07-19T20:51:31.338" v="306"/>
        <pc:sldMkLst>
          <pc:docMk/>
          <pc:sldMk cId="0" sldId="330"/>
        </pc:sldMkLst>
        <pc:spChg chg="del">
          <ac:chgData name="Jenn Anne" userId="2e42e5b19939340a" providerId="LiveId" clId="{3E7ABB01-47A6-480E-A0CB-BB494BD73B8D}" dt="2023-07-19T20:51:30.999" v="305" actId="478"/>
          <ac:spMkLst>
            <pc:docMk/>
            <pc:sldMk cId="0" sldId="330"/>
            <ac:spMk id="24" creationId="{00000000-0000-0000-0000-000000000000}"/>
          </ac:spMkLst>
        </pc:spChg>
        <pc:spChg chg="mod">
          <ac:chgData name="Jenn Anne" userId="2e42e5b19939340a" providerId="LiveId" clId="{3E7ABB01-47A6-480E-A0CB-BB494BD73B8D}" dt="2023-07-19T20:51:28.290" v="304" actId="14100"/>
          <ac:spMkLst>
            <pc:docMk/>
            <pc:sldMk cId="0" sldId="330"/>
            <ac:spMk id="26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51:31.338" v="306"/>
          <ac:spMkLst>
            <pc:docMk/>
            <pc:sldMk cId="0" sldId="330"/>
            <ac:spMk id="27" creationId="{F38EBCC4-C523-B115-AC34-834F4FE7981A}"/>
          </ac:spMkLst>
        </pc:spChg>
      </pc:sldChg>
      <pc:sldChg chg="addSp delSp modSp mod">
        <pc:chgData name="Jenn Anne" userId="2e42e5b19939340a" providerId="LiveId" clId="{3E7ABB01-47A6-480E-A0CB-BB494BD73B8D}" dt="2023-07-19T20:47:01.945" v="174"/>
        <pc:sldMkLst>
          <pc:docMk/>
          <pc:sldMk cId="0" sldId="331"/>
        </pc:sldMkLst>
        <pc:spChg chg="del mod">
          <ac:chgData name="Jenn Anne" userId="2e42e5b19939340a" providerId="LiveId" clId="{3E7ABB01-47A6-480E-A0CB-BB494BD73B8D}" dt="2023-07-19T20:45:55.950" v="112" actId="478"/>
          <ac:spMkLst>
            <pc:docMk/>
            <pc:sldMk cId="0" sldId="331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01.945" v="174"/>
          <ac:spMkLst>
            <pc:docMk/>
            <pc:sldMk cId="0" sldId="331"/>
            <ac:spMk id="28" creationId="{69CC4766-941E-4C8D-75BD-156D2E60DCF6}"/>
          </ac:spMkLst>
        </pc:spChg>
      </pc:sldChg>
      <pc:sldChg chg="addSp delSp modSp mod">
        <pc:chgData name="Jenn Anne" userId="2e42e5b19939340a" providerId="LiveId" clId="{3E7ABB01-47A6-480E-A0CB-BB494BD73B8D}" dt="2023-07-19T20:47:00.623" v="173"/>
        <pc:sldMkLst>
          <pc:docMk/>
          <pc:sldMk cId="0" sldId="332"/>
        </pc:sldMkLst>
        <pc:spChg chg="del">
          <ac:chgData name="Jenn Anne" userId="2e42e5b19939340a" providerId="LiveId" clId="{3E7ABB01-47A6-480E-A0CB-BB494BD73B8D}" dt="2023-07-19T20:45:57.163" v="113" actId="478"/>
          <ac:spMkLst>
            <pc:docMk/>
            <pc:sldMk cId="0" sldId="332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7:00.623" v="173"/>
          <ac:spMkLst>
            <pc:docMk/>
            <pc:sldMk cId="0" sldId="332"/>
            <ac:spMk id="28" creationId="{2A2BAAE3-63B4-C7DE-DFC6-93F1A4CBD654}"/>
          </ac:spMkLst>
        </pc:spChg>
      </pc:sldChg>
      <pc:sldChg chg="addSp delSp modSp mod">
        <pc:chgData name="Jenn Anne" userId="2e42e5b19939340a" providerId="LiveId" clId="{3E7ABB01-47A6-480E-A0CB-BB494BD73B8D}" dt="2023-07-19T20:46:59.393" v="172"/>
        <pc:sldMkLst>
          <pc:docMk/>
          <pc:sldMk cId="0" sldId="333"/>
        </pc:sldMkLst>
        <pc:spChg chg="del mod">
          <ac:chgData name="Jenn Anne" userId="2e42e5b19939340a" providerId="LiveId" clId="{3E7ABB01-47A6-480E-A0CB-BB494BD73B8D}" dt="2023-07-19T20:45:58.200" v="115" actId="478"/>
          <ac:spMkLst>
            <pc:docMk/>
            <pc:sldMk cId="0" sldId="333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6:59.393" v="172"/>
          <ac:spMkLst>
            <pc:docMk/>
            <pc:sldMk cId="0" sldId="333"/>
            <ac:spMk id="28" creationId="{783C4084-D1A9-56D9-0C24-4AE693CA4F6D}"/>
          </ac:spMkLst>
        </pc:spChg>
      </pc:sldChg>
      <pc:sldChg chg="addSp delSp modSp mod">
        <pc:chgData name="Jenn Anne" userId="2e42e5b19939340a" providerId="LiveId" clId="{3E7ABB01-47A6-480E-A0CB-BB494BD73B8D}" dt="2023-07-19T20:51:38.503" v="310"/>
        <pc:sldMkLst>
          <pc:docMk/>
          <pc:sldMk cId="0" sldId="334"/>
        </pc:sldMkLst>
        <pc:spChg chg="del mod">
          <ac:chgData name="Jenn Anne" userId="2e42e5b19939340a" providerId="LiveId" clId="{3E7ABB01-47A6-480E-A0CB-BB494BD73B8D}" dt="2023-07-19T20:51:38.198" v="309" actId="478"/>
          <ac:spMkLst>
            <pc:docMk/>
            <pc:sldMk cId="0" sldId="334"/>
            <ac:spMk id="5" creationId="{00000000-0000-0000-0000-000000000000}"/>
          </ac:spMkLst>
        </pc:spChg>
        <pc:spChg chg="mod">
          <ac:chgData name="Jenn Anne" userId="2e42e5b19939340a" providerId="LiveId" clId="{3E7ABB01-47A6-480E-A0CB-BB494BD73B8D}" dt="2023-07-19T20:51:36.461" v="307" actId="14100"/>
          <ac:spMkLst>
            <pc:docMk/>
            <pc:sldMk cId="0" sldId="334"/>
            <ac:spMk id="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51:38.503" v="310"/>
          <ac:spMkLst>
            <pc:docMk/>
            <pc:sldMk cId="0" sldId="334"/>
            <ac:spMk id="22" creationId="{AF36B289-DEC9-9E8B-54FD-C189B6B8B6AF}"/>
          </ac:spMkLst>
        </pc:spChg>
      </pc:sldChg>
      <pc:sldChg chg="addSp delSp modSp mod">
        <pc:chgData name="Jenn Anne" userId="2e42e5b19939340a" providerId="LiveId" clId="{3E7ABB01-47A6-480E-A0CB-BB494BD73B8D}" dt="2023-07-19T20:46:57.361" v="171"/>
        <pc:sldMkLst>
          <pc:docMk/>
          <pc:sldMk cId="0" sldId="335"/>
        </pc:sldMkLst>
        <pc:spChg chg="del mod">
          <ac:chgData name="Jenn Anne" userId="2e42e5b19939340a" providerId="LiveId" clId="{3E7ABB01-47A6-480E-A0CB-BB494BD73B8D}" dt="2023-07-19T20:46:00.155" v="117" actId="478"/>
          <ac:spMkLst>
            <pc:docMk/>
            <pc:sldMk cId="0" sldId="335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6:57.361" v="171"/>
          <ac:spMkLst>
            <pc:docMk/>
            <pc:sldMk cId="0" sldId="335"/>
            <ac:spMk id="28" creationId="{E539959B-42AA-DD49-40B5-8C8F7E26D663}"/>
          </ac:spMkLst>
        </pc:spChg>
      </pc:sldChg>
      <pc:sldChg chg="addSp delSp modSp mod">
        <pc:chgData name="Jenn Anne" userId="2e42e5b19939340a" providerId="LiveId" clId="{3E7ABB01-47A6-480E-A0CB-BB494BD73B8D}" dt="2023-07-19T20:46:56.304" v="170"/>
        <pc:sldMkLst>
          <pc:docMk/>
          <pc:sldMk cId="0" sldId="336"/>
        </pc:sldMkLst>
        <pc:spChg chg="del mod">
          <ac:chgData name="Jenn Anne" userId="2e42e5b19939340a" providerId="LiveId" clId="{3E7ABB01-47A6-480E-A0CB-BB494BD73B8D}" dt="2023-07-19T20:46:01.562" v="119" actId="478"/>
          <ac:spMkLst>
            <pc:docMk/>
            <pc:sldMk cId="0" sldId="336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6:56.304" v="170"/>
          <ac:spMkLst>
            <pc:docMk/>
            <pc:sldMk cId="0" sldId="336"/>
            <ac:spMk id="28" creationId="{CFDA3350-C271-F325-263D-9F39F79FE080}"/>
          </ac:spMkLst>
        </pc:spChg>
      </pc:sldChg>
      <pc:sldChg chg="addSp delSp modSp mod">
        <pc:chgData name="Jenn Anne" userId="2e42e5b19939340a" providerId="LiveId" clId="{3E7ABB01-47A6-480E-A0CB-BB494BD73B8D}" dt="2023-07-19T20:46:54.935" v="169"/>
        <pc:sldMkLst>
          <pc:docMk/>
          <pc:sldMk cId="0" sldId="337"/>
        </pc:sldMkLst>
        <pc:spChg chg="del mod">
          <ac:chgData name="Jenn Anne" userId="2e42e5b19939340a" providerId="LiveId" clId="{3E7ABB01-47A6-480E-A0CB-BB494BD73B8D}" dt="2023-07-19T20:46:03.025" v="121" actId="478"/>
          <ac:spMkLst>
            <pc:docMk/>
            <pc:sldMk cId="0" sldId="337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6:54.935" v="169"/>
          <ac:spMkLst>
            <pc:docMk/>
            <pc:sldMk cId="0" sldId="337"/>
            <ac:spMk id="28" creationId="{398C9265-3E98-FBB5-1CFA-5F102F22393E}"/>
          </ac:spMkLst>
        </pc:spChg>
      </pc:sldChg>
      <pc:sldChg chg="addSp delSp modSp mod">
        <pc:chgData name="Jenn Anne" userId="2e42e5b19939340a" providerId="LiveId" clId="{3E7ABB01-47A6-480E-A0CB-BB494BD73B8D}" dt="2023-07-19T20:51:45.241" v="314"/>
        <pc:sldMkLst>
          <pc:docMk/>
          <pc:sldMk cId="0" sldId="338"/>
        </pc:sldMkLst>
        <pc:spChg chg="del mod">
          <ac:chgData name="Jenn Anne" userId="2e42e5b19939340a" providerId="LiveId" clId="{3E7ABB01-47A6-480E-A0CB-BB494BD73B8D}" dt="2023-07-19T20:51:44.984" v="313" actId="478"/>
          <ac:spMkLst>
            <pc:docMk/>
            <pc:sldMk cId="0" sldId="338"/>
            <ac:spMk id="24" creationId="{00000000-0000-0000-0000-000000000000}"/>
          </ac:spMkLst>
        </pc:spChg>
        <pc:spChg chg="mod">
          <ac:chgData name="Jenn Anne" userId="2e42e5b19939340a" providerId="LiveId" clId="{3E7ABB01-47A6-480E-A0CB-BB494BD73B8D}" dt="2023-07-19T20:51:43.154" v="311" actId="14100"/>
          <ac:spMkLst>
            <pc:docMk/>
            <pc:sldMk cId="0" sldId="338"/>
            <ac:spMk id="26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51:45.241" v="314"/>
          <ac:spMkLst>
            <pc:docMk/>
            <pc:sldMk cId="0" sldId="338"/>
            <ac:spMk id="27" creationId="{A2CBF04B-97FE-F6A9-05A9-DCAF2E46A267}"/>
          </ac:spMkLst>
        </pc:spChg>
      </pc:sldChg>
      <pc:sldChg chg="addSp delSp modSp mod">
        <pc:chgData name="Jenn Anne" userId="2e42e5b19939340a" providerId="LiveId" clId="{3E7ABB01-47A6-480E-A0CB-BB494BD73B8D}" dt="2023-07-19T20:46:53.211" v="168"/>
        <pc:sldMkLst>
          <pc:docMk/>
          <pc:sldMk cId="0" sldId="339"/>
        </pc:sldMkLst>
        <pc:spChg chg="del mod">
          <ac:chgData name="Jenn Anne" userId="2e42e5b19939340a" providerId="LiveId" clId="{3E7ABB01-47A6-480E-A0CB-BB494BD73B8D}" dt="2023-07-19T20:46:05.229" v="123" actId="478"/>
          <ac:spMkLst>
            <pc:docMk/>
            <pc:sldMk cId="0" sldId="339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6:53.211" v="168"/>
          <ac:spMkLst>
            <pc:docMk/>
            <pc:sldMk cId="0" sldId="339"/>
            <ac:spMk id="28" creationId="{4D4DA044-6A1F-DA4A-6E0D-6B56A5061A8E}"/>
          </ac:spMkLst>
        </pc:spChg>
      </pc:sldChg>
      <pc:sldChg chg="addSp delSp modSp mod">
        <pc:chgData name="Jenn Anne" userId="2e42e5b19939340a" providerId="LiveId" clId="{3E7ABB01-47A6-480E-A0CB-BB494BD73B8D}" dt="2023-07-19T20:46:52.256" v="167"/>
        <pc:sldMkLst>
          <pc:docMk/>
          <pc:sldMk cId="0" sldId="340"/>
        </pc:sldMkLst>
        <pc:spChg chg="del mod">
          <ac:chgData name="Jenn Anne" userId="2e42e5b19939340a" providerId="LiveId" clId="{3E7ABB01-47A6-480E-A0CB-BB494BD73B8D}" dt="2023-07-19T20:46:06.224" v="125" actId="478"/>
          <ac:spMkLst>
            <pc:docMk/>
            <pc:sldMk cId="0" sldId="340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6:52.256" v="167"/>
          <ac:spMkLst>
            <pc:docMk/>
            <pc:sldMk cId="0" sldId="340"/>
            <ac:spMk id="28" creationId="{DCA685ED-C1A0-590D-EE92-1597FC796D0D}"/>
          </ac:spMkLst>
        </pc:spChg>
      </pc:sldChg>
      <pc:sldChg chg="addSp delSp modSp mod">
        <pc:chgData name="Jenn Anne" userId="2e42e5b19939340a" providerId="LiveId" clId="{3E7ABB01-47A6-480E-A0CB-BB494BD73B8D}" dt="2023-07-19T20:46:51.226" v="166"/>
        <pc:sldMkLst>
          <pc:docMk/>
          <pc:sldMk cId="0" sldId="341"/>
        </pc:sldMkLst>
        <pc:spChg chg="del mod">
          <ac:chgData name="Jenn Anne" userId="2e42e5b19939340a" providerId="LiveId" clId="{3E7ABB01-47A6-480E-A0CB-BB494BD73B8D}" dt="2023-07-19T20:46:07.224" v="127" actId="478"/>
          <ac:spMkLst>
            <pc:docMk/>
            <pc:sldMk cId="0" sldId="341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6:51.226" v="166"/>
          <ac:spMkLst>
            <pc:docMk/>
            <pc:sldMk cId="0" sldId="341"/>
            <ac:spMk id="28" creationId="{78D7BCE8-539D-F197-812D-530CD5119CF7}"/>
          </ac:spMkLst>
        </pc:spChg>
      </pc:sldChg>
      <pc:sldChg chg="addSp delSp modSp mod">
        <pc:chgData name="Jenn Anne" userId="2e42e5b19939340a" providerId="LiveId" clId="{3E7ABB01-47A6-480E-A0CB-BB494BD73B8D}" dt="2023-07-19T20:51:53.612" v="318"/>
        <pc:sldMkLst>
          <pc:docMk/>
          <pc:sldMk cId="0" sldId="342"/>
        </pc:sldMkLst>
        <pc:spChg chg="del mod">
          <ac:chgData name="Jenn Anne" userId="2e42e5b19939340a" providerId="LiveId" clId="{3E7ABB01-47A6-480E-A0CB-BB494BD73B8D}" dt="2023-07-19T20:51:53.315" v="317" actId="478"/>
          <ac:spMkLst>
            <pc:docMk/>
            <pc:sldMk cId="0" sldId="342"/>
            <ac:spMk id="5" creationId="{00000000-0000-0000-0000-000000000000}"/>
          </ac:spMkLst>
        </pc:spChg>
        <pc:spChg chg="mod">
          <ac:chgData name="Jenn Anne" userId="2e42e5b19939340a" providerId="LiveId" clId="{3E7ABB01-47A6-480E-A0CB-BB494BD73B8D}" dt="2023-07-19T20:51:51.064" v="315" actId="14100"/>
          <ac:spMkLst>
            <pc:docMk/>
            <pc:sldMk cId="0" sldId="342"/>
            <ac:spMk id="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51:53.612" v="318"/>
          <ac:spMkLst>
            <pc:docMk/>
            <pc:sldMk cId="0" sldId="342"/>
            <ac:spMk id="22" creationId="{7D801E80-A7BD-BDC3-6222-E2DF7C6D2813}"/>
          </ac:spMkLst>
        </pc:spChg>
      </pc:sldChg>
      <pc:sldChg chg="addSp delSp modSp mod">
        <pc:chgData name="Jenn Anne" userId="2e42e5b19939340a" providerId="LiveId" clId="{3E7ABB01-47A6-480E-A0CB-BB494BD73B8D}" dt="2023-07-19T20:46:49.472" v="165"/>
        <pc:sldMkLst>
          <pc:docMk/>
          <pc:sldMk cId="0" sldId="343"/>
        </pc:sldMkLst>
        <pc:spChg chg="del">
          <ac:chgData name="Jenn Anne" userId="2e42e5b19939340a" providerId="LiveId" clId="{3E7ABB01-47A6-480E-A0CB-BB494BD73B8D}" dt="2023-07-19T20:46:08.896" v="128" actId="478"/>
          <ac:spMkLst>
            <pc:docMk/>
            <pc:sldMk cId="0" sldId="343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6:49.472" v="165"/>
          <ac:spMkLst>
            <pc:docMk/>
            <pc:sldMk cId="0" sldId="343"/>
            <ac:spMk id="28" creationId="{18D81043-DCC1-C363-4F68-2F034C49DF63}"/>
          </ac:spMkLst>
        </pc:spChg>
      </pc:sldChg>
      <pc:sldChg chg="addSp delSp modSp mod">
        <pc:chgData name="Jenn Anne" userId="2e42e5b19939340a" providerId="LiveId" clId="{3E7ABB01-47A6-480E-A0CB-BB494BD73B8D}" dt="2023-07-19T20:46:48.425" v="164"/>
        <pc:sldMkLst>
          <pc:docMk/>
          <pc:sldMk cId="0" sldId="344"/>
        </pc:sldMkLst>
        <pc:spChg chg="del mod">
          <ac:chgData name="Jenn Anne" userId="2e42e5b19939340a" providerId="LiveId" clId="{3E7ABB01-47A6-480E-A0CB-BB494BD73B8D}" dt="2023-07-19T20:46:09.872" v="130" actId="478"/>
          <ac:spMkLst>
            <pc:docMk/>
            <pc:sldMk cId="0" sldId="344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6:48.425" v="164"/>
          <ac:spMkLst>
            <pc:docMk/>
            <pc:sldMk cId="0" sldId="344"/>
            <ac:spMk id="28" creationId="{AFA1C177-C59B-ED9A-1898-312DC304EF0E}"/>
          </ac:spMkLst>
        </pc:spChg>
      </pc:sldChg>
      <pc:sldChg chg="addSp delSp modSp mod">
        <pc:chgData name="Jenn Anne" userId="2e42e5b19939340a" providerId="LiveId" clId="{3E7ABB01-47A6-480E-A0CB-BB494BD73B8D}" dt="2023-07-19T20:46:45.401" v="163"/>
        <pc:sldMkLst>
          <pc:docMk/>
          <pc:sldMk cId="0" sldId="345"/>
        </pc:sldMkLst>
        <pc:spChg chg="del mod">
          <ac:chgData name="Jenn Anne" userId="2e42e5b19939340a" providerId="LiveId" clId="{3E7ABB01-47A6-480E-A0CB-BB494BD73B8D}" dt="2023-07-19T20:46:10.864" v="132" actId="478"/>
          <ac:spMkLst>
            <pc:docMk/>
            <pc:sldMk cId="0" sldId="345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6:45.401" v="163"/>
          <ac:spMkLst>
            <pc:docMk/>
            <pc:sldMk cId="0" sldId="345"/>
            <ac:spMk id="28" creationId="{85A4388F-1CEA-56EF-E6CC-7E4610551469}"/>
          </ac:spMkLst>
        </pc:spChg>
      </pc:sldChg>
      <pc:sldChg chg="addSp delSp modSp mod">
        <pc:chgData name="Jenn Anne" userId="2e42e5b19939340a" providerId="LiveId" clId="{3E7ABB01-47A6-480E-A0CB-BB494BD73B8D}" dt="2023-07-19T20:52:06.361" v="324"/>
        <pc:sldMkLst>
          <pc:docMk/>
          <pc:sldMk cId="0" sldId="346"/>
        </pc:sldMkLst>
        <pc:spChg chg="mod">
          <ac:chgData name="Jenn Anne" userId="2e42e5b19939340a" providerId="LiveId" clId="{3E7ABB01-47A6-480E-A0CB-BB494BD73B8D}" dt="2023-07-19T20:52:01.016" v="320" actId="14100"/>
          <ac:spMkLst>
            <pc:docMk/>
            <pc:sldMk cId="0" sldId="346"/>
            <ac:spMk id="3" creationId="{00000000-0000-0000-0000-000000000000}"/>
          </ac:spMkLst>
        </pc:spChg>
        <pc:spChg chg="mod">
          <ac:chgData name="Jenn Anne" userId="2e42e5b19939340a" providerId="LiveId" clId="{3E7ABB01-47A6-480E-A0CB-BB494BD73B8D}" dt="2023-07-19T20:52:04.302" v="321" actId="14100"/>
          <ac:spMkLst>
            <pc:docMk/>
            <pc:sldMk cId="0" sldId="346"/>
            <ac:spMk id="4" creationId="{00000000-0000-0000-0000-000000000000}"/>
          </ac:spMkLst>
        </pc:spChg>
        <pc:spChg chg="del mod">
          <ac:chgData name="Jenn Anne" userId="2e42e5b19939340a" providerId="LiveId" clId="{3E7ABB01-47A6-480E-A0CB-BB494BD73B8D}" dt="2023-07-19T20:52:06.055" v="323" actId="478"/>
          <ac:spMkLst>
            <pc:docMk/>
            <pc:sldMk cId="0" sldId="346"/>
            <ac:spMk id="25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52:06.361" v="324"/>
          <ac:spMkLst>
            <pc:docMk/>
            <pc:sldMk cId="0" sldId="346"/>
            <ac:spMk id="27" creationId="{BF30ED3F-6175-9692-B76D-486649B5A030}"/>
          </ac:spMkLst>
        </pc:spChg>
      </pc:sldChg>
      <pc:sldChg chg="addSp delSp modSp mod">
        <pc:chgData name="Jenn Anne" userId="2e42e5b19939340a" providerId="LiveId" clId="{3E7ABB01-47A6-480E-A0CB-BB494BD73B8D}" dt="2023-07-19T20:46:40.590" v="162"/>
        <pc:sldMkLst>
          <pc:docMk/>
          <pc:sldMk cId="0" sldId="347"/>
        </pc:sldMkLst>
        <pc:spChg chg="del mod">
          <ac:chgData name="Jenn Anne" userId="2e42e5b19939340a" providerId="LiveId" clId="{3E7ABB01-47A6-480E-A0CB-BB494BD73B8D}" dt="2023-07-19T20:46:12.440" v="134" actId="478"/>
          <ac:spMkLst>
            <pc:docMk/>
            <pc:sldMk cId="0" sldId="347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6:40.590" v="162"/>
          <ac:spMkLst>
            <pc:docMk/>
            <pc:sldMk cId="0" sldId="347"/>
            <ac:spMk id="28" creationId="{2AC4BB54-4047-F913-CA9A-C1E25159139C}"/>
          </ac:spMkLst>
        </pc:spChg>
      </pc:sldChg>
      <pc:sldChg chg="addSp delSp modSp mod">
        <pc:chgData name="Jenn Anne" userId="2e42e5b19939340a" providerId="LiveId" clId="{3E7ABB01-47A6-480E-A0CB-BB494BD73B8D}" dt="2023-07-19T20:46:39.472" v="161"/>
        <pc:sldMkLst>
          <pc:docMk/>
          <pc:sldMk cId="0" sldId="348"/>
        </pc:sldMkLst>
        <pc:spChg chg="del mod">
          <ac:chgData name="Jenn Anne" userId="2e42e5b19939340a" providerId="LiveId" clId="{3E7ABB01-47A6-480E-A0CB-BB494BD73B8D}" dt="2023-07-19T20:46:13.479" v="136" actId="478"/>
          <ac:spMkLst>
            <pc:docMk/>
            <pc:sldMk cId="0" sldId="348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6:39.472" v="161"/>
          <ac:spMkLst>
            <pc:docMk/>
            <pc:sldMk cId="0" sldId="348"/>
            <ac:spMk id="28" creationId="{F9871F8B-BE5F-9466-FD5F-A45E99BC9B8C}"/>
          </ac:spMkLst>
        </pc:spChg>
      </pc:sldChg>
      <pc:sldChg chg="addSp delSp modSp mod">
        <pc:chgData name="Jenn Anne" userId="2e42e5b19939340a" providerId="LiveId" clId="{3E7ABB01-47A6-480E-A0CB-BB494BD73B8D}" dt="2023-07-19T20:46:37.963" v="160"/>
        <pc:sldMkLst>
          <pc:docMk/>
          <pc:sldMk cId="0" sldId="349"/>
        </pc:sldMkLst>
        <pc:spChg chg="del mod">
          <ac:chgData name="Jenn Anne" userId="2e42e5b19939340a" providerId="LiveId" clId="{3E7ABB01-47A6-480E-A0CB-BB494BD73B8D}" dt="2023-07-19T20:46:14.495" v="138" actId="478"/>
          <ac:spMkLst>
            <pc:docMk/>
            <pc:sldMk cId="0" sldId="349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6:37.963" v="160"/>
          <ac:spMkLst>
            <pc:docMk/>
            <pc:sldMk cId="0" sldId="349"/>
            <ac:spMk id="28" creationId="{6E04F1EF-6776-39FC-6167-FE483C213464}"/>
          </ac:spMkLst>
        </pc:spChg>
      </pc:sldChg>
      <pc:sldChg chg="addSp delSp modSp mod">
        <pc:chgData name="Jenn Anne" userId="2e42e5b19939340a" providerId="LiveId" clId="{3E7ABB01-47A6-480E-A0CB-BB494BD73B8D}" dt="2023-07-19T20:46:36.818" v="159"/>
        <pc:sldMkLst>
          <pc:docMk/>
          <pc:sldMk cId="0" sldId="350"/>
        </pc:sldMkLst>
        <pc:spChg chg="del mod">
          <ac:chgData name="Jenn Anne" userId="2e42e5b19939340a" providerId="LiveId" clId="{3E7ABB01-47A6-480E-A0CB-BB494BD73B8D}" dt="2023-07-19T20:46:17.209" v="140" actId="478"/>
          <ac:spMkLst>
            <pc:docMk/>
            <pc:sldMk cId="0" sldId="350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6:36.818" v="159"/>
          <ac:spMkLst>
            <pc:docMk/>
            <pc:sldMk cId="0" sldId="350"/>
            <ac:spMk id="28" creationId="{87550855-0F53-75A8-197D-AAE36EDE79F2}"/>
          </ac:spMkLst>
        </pc:spChg>
      </pc:sldChg>
      <pc:sldChg chg="addSp delSp modSp mod">
        <pc:chgData name="Jenn Anne" userId="2e42e5b19939340a" providerId="LiveId" clId="{3E7ABB01-47A6-480E-A0CB-BB494BD73B8D}" dt="2023-07-19T20:46:35.747" v="158"/>
        <pc:sldMkLst>
          <pc:docMk/>
          <pc:sldMk cId="0" sldId="351"/>
        </pc:sldMkLst>
        <pc:spChg chg="del mod">
          <ac:chgData name="Jenn Anne" userId="2e42e5b19939340a" providerId="LiveId" clId="{3E7ABB01-47A6-480E-A0CB-BB494BD73B8D}" dt="2023-07-19T20:46:18.815" v="142" actId="478"/>
          <ac:spMkLst>
            <pc:docMk/>
            <pc:sldMk cId="0" sldId="351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6:35.747" v="158"/>
          <ac:spMkLst>
            <pc:docMk/>
            <pc:sldMk cId="0" sldId="351"/>
            <ac:spMk id="28" creationId="{75BF1A7B-1F27-67A4-DC94-3D1779904AE7}"/>
          </ac:spMkLst>
        </pc:spChg>
      </pc:sldChg>
      <pc:sldChg chg="addSp delSp modSp mod">
        <pc:chgData name="Jenn Anne" userId="2e42e5b19939340a" providerId="LiveId" clId="{3E7ABB01-47A6-480E-A0CB-BB494BD73B8D}" dt="2023-07-19T20:46:34.706" v="157"/>
        <pc:sldMkLst>
          <pc:docMk/>
          <pc:sldMk cId="0" sldId="352"/>
        </pc:sldMkLst>
        <pc:spChg chg="del mod">
          <ac:chgData name="Jenn Anne" userId="2e42e5b19939340a" providerId="LiveId" clId="{3E7ABB01-47A6-480E-A0CB-BB494BD73B8D}" dt="2023-07-19T20:46:20.082" v="144" actId="478"/>
          <ac:spMkLst>
            <pc:docMk/>
            <pc:sldMk cId="0" sldId="352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6:34.706" v="157"/>
          <ac:spMkLst>
            <pc:docMk/>
            <pc:sldMk cId="0" sldId="352"/>
            <ac:spMk id="28" creationId="{C472D393-CDB6-EBFA-F78B-1BB720A7E182}"/>
          </ac:spMkLst>
        </pc:spChg>
      </pc:sldChg>
      <pc:sldChg chg="addSp delSp modSp mod">
        <pc:chgData name="Jenn Anne" userId="2e42e5b19939340a" providerId="LiveId" clId="{3E7ABB01-47A6-480E-A0CB-BB494BD73B8D}" dt="2023-07-19T20:46:33.011" v="156"/>
        <pc:sldMkLst>
          <pc:docMk/>
          <pc:sldMk cId="0" sldId="353"/>
        </pc:sldMkLst>
        <pc:spChg chg="del mod">
          <ac:chgData name="Jenn Anne" userId="2e42e5b19939340a" providerId="LiveId" clId="{3E7ABB01-47A6-480E-A0CB-BB494BD73B8D}" dt="2023-07-19T20:46:21.303" v="146" actId="478"/>
          <ac:spMkLst>
            <pc:docMk/>
            <pc:sldMk cId="0" sldId="353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6:33.011" v="156"/>
          <ac:spMkLst>
            <pc:docMk/>
            <pc:sldMk cId="0" sldId="353"/>
            <ac:spMk id="28" creationId="{11676730-B103-6B07-4CB2-C6DA41AFC043}"/>
          </ac:spMkLst>
        </pc:spChg>
      </pc:sldChg>
      <pc:sldChg chg="addSp delSp modSp mod">
        <pc:chgData name="Jenn Anne" userId="2e42e5b19939340a" providerId="LiveId" clId="{3E7ABB01-47A6-480E-A0CB-BB494BD73B8D}" dt="2023-07-19T20:46:31.759" v="155"/>
        <pc:sldMkLst>
          <pc:docMk/>
          <pc:sldMk cId="0" sldId="354"/>
        </pc:sldMkLst>
        <pc:spChg chg="del mod">
          <ac:chgData name="Jenn Anne" userId="2e42e5b19939340a" providerId="LiveId" clId="{3E7ABB01-47A6-480E-A0CB-BB494BD73B8D}" dt="2023-07-19T20:46:22.537" v="148" actId="478"/>
          <ac:spMkLst>
            <pc:docMk/>
            <pc:sldMk cId="0" sldId="354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6:31.759" v="155"/>
          <ac:spMkLst>
            <pc:docMk/>
            <pc:sldMk cId="0" sldId="354"/>
            <ac:spMk id="28" creationId="{EA91512B-AF4B-36EF-78C3-951651284318}"/>
          </ac:spMkLst>
        </pc:spChg>
      </pc:sldChg>
      <pc:sldChg chg="addSp delSp modSp mod">
        <pc:chgData name="Jenn Anne" userId="2e42e5b19939340a" providerId="LiveId" clId="{3E7ABB01-47A6-480E-A0CB-BB494BD73B8D}" dt="2023-07-19T20:46:29.490" v="154"/>
        <pc:sldMkLst>
          <pc:docMk/>
          <pc:sldMk cId="0" sldId="355"/>
        </pc:sldMkLst>
        <pc:spChg chg="del mod">
          <ac:chgData name="Jenn Anne" userId="2e42e5b19939340a" providerId="LiveId" clId="{3E7ABB01-47A6-480E-A0CB-BB494BD73B8D}" dt="2023-07-19T20:46:23.734" v="150" actId="478"/>
          <ac:spMkLst>
            <pc:docMk/>
            <pc:sldMk cId="0" sldId="355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6:29.490" v="154"/>
          <ac:spMkLst>
            <pc:docMk/>
            <pc:sldMk cId="0" sldId="355"/>
            <ac:spMk id="28" creationId="{85B9C038-4C01-E0B5-033F-12131FEB0270}"/>
          </ac:spMkLst>
        </pc:spChg>
      </pc:sldChg>
      <pc:sldChg chg="addSp delSp modSp mod">
        <pc:chgData name="Jenn Anne" userId="2e42e5b19939340a" providerId="LiveId" clId="{3E7ABB01-47A6-480E-A0CB-BB494BD73B8D}" dt="2023-07-19T20:46:27.052" v="153"/>
        <pc:sldMkLst>
          <pc:docMk/>
          <pc:sldMk cId="0" sldId="356"/>
        </pc:sldMkLst>
        <pc:spChg chg="del mod">
          <ac:chgData name="Jenn Anne" userId="2e42e5b19939340a" providerId="LiveId" clId="{3E7ABB01-47A6-480E-A0CB-BB494BD73B8D}" dt="2023-07-19T20:46:25.149" v="152" actId="478"/>
          <ac:spMkLst>
            <pc:docMk/>
            <pc:sldMk cId="0" sldId="356"/>
            <ac:spMk id="27" creationId="{00000000-0000-0000-0000-000000000000}"/>
          </ac:spMkLst>
        </pc:spChg>
        <pc:spChg chg="add mod">
          <ac:chgData name="Jenn Anne" userId="2e42e5b19939340a" providerId="LiveId" clId="{3E7ABB01-47A6-480E-A0CB-BB494BD73B8D}" dt="2023-07-19T20:46:27.052" v="153"/>
          <ac:spMkLst>
            <pc:docMk/>
            <pc:sldMk cId="0" sldId="356"/>
            <ac:spMk id="28" creationId="{BE797828-DE01-5C36-6A21-FB978DB0EA9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981912" y="2091457"/>
            <a:ext cx="5596176" cy="7450575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t="-6086" b="-6086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08599" y="9075478"/>
            <a:ext cx="4742803" cy="1282349"/>
            <a:chOff x="0" y="0"/>
            <a:chExt cx="1490133" cy="40289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402899"/>
            </a:xfrm>
            <a:custGeom>
              <a:avLst/>
              <a:gdLst/>
              <a:ahLst/>
              <a:cxnLst/>
              <a:rect l="l" t="t" r="r" b="b"/>
              <a:pathLst>
                <a:path w="1490133" h="402899">
                  <a:moveTo>
                    <a:pt x="0" y="0"/>
                  </a:moveTo>
                  <a:lnTo>
                    <a:pt x="1490133" y="0"/>
                  </a:lnTo>
                  <a:lnTo>
                    <a:pt x="1490133" y="402899"/>
                  </a:lnTo>
                  <a:lnTo>
                    <a:pt x="0" y="402899"/>
                  </a:lnTo>
                  <a:close/>
                </a:path>
              </a:pathLst>
            </a:custGeom>
            <a:solidFill>
              <a:srgbClr val="845984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0" y="206928"/>
            <a:ext cx="7560000" cy="1666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</a:pPr>
            <a:r>
              <a:rPr lang="en-US" sz="4500">
                <a:solidFill>
                  <a:srgbClr val="000000"/>
                </a:solidFill>
                <a:latin typeface="Futura Bold"/>
              </a:rPr>
              <a:t>Meditation and Mindfulness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763200" y="9080042"/>
            <a:ext cx="4148650" cy="1170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517"/>
              </a:lnSpc>
            </a:pPr>
            <a:r>
              <a:rPr lang="en-US" sz="6798" dirty="0">
                <a:solidFill>
                  <a:srgbClr val="D9D9D9"/>
                </a:solidFill>
                <a:latin typeface="Pluma"/>
              </a:rPr>
              <a:t>Challenge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229146" y="1801908"/>
            <a:ext cx="5101709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Write a brain dump about this challenge.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020AA491-2F2B-E865-87E2-47143601F82D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did you enjoy about meditating?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85B9C038-4C01-E0B5-033F-12131FEB0270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did you enjoy about mindfulness?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BE797828-DE01-5C36-6A21-FB978DB0EA9D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1549228" y="1714374"/>
            <a:ext cx="4458044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Day 1: Do a Stream of Consciousness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96882" y="2376757"/>
            <a:ext cx="6771373" cy="1063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For day 1 of the challenge, write a stream of consciousness page about your current thoughts and feelings. Try to stay in a mindful state.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603750" y="9021100"/>
            <a:ext cx="2348999" cy="3332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accept all of my thoughts, feelings, and emotions.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98554" y="393700"/>
            <a:ext cx="6669701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845984"/>
                </a:solidFill>
                <a:latin typeface="Pluma"/>
              </a:rPr>
              <a:t>meditation and mindfulness challenge</a:t>
            </a:r>
          </a:p>
        </p:txBody>
      </p:sp>
      <p:sp>
        <p:nvSpPr>
          <p:cNvPr id="8" name="AutoShape 8"/>
          <p:cNvSpPr/>
          <p:nvPr/>
        </p:nvSpPr>
        <p:spPr>
          <a:xfrm>
            <a:off x="334040" y="44994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28903" y="4850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34040" y="52017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34040" y="55528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28903" y="59039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34040" y="62551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34040" y="37971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34040" y="41483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75591" y="66062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75591" y="69573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70453" y="73084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75591" y="765962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70453" y="801075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65316" y="836188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792430" y="1801908"/>
            <a:ext cx="3975140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is on your mind right now?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BDD6526C-905F-67AD-C716-6704C77CD996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Is there anything bothering you?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215CB952-E082-D51B-988D-56D8C9C41F02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do you feel happy about currently?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D9383C48-984C-C8FE-E9D7-940B7F2DBA20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2058028" y="1714372"/>
            <a:ext cx="3440443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Day 2: Write Your Intentions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96882" y="2376757"/>
            <a:ext cx="6771373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Make a list of your intentions for this challenge. You can also write out any other intentions on your mind right now.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679950" y="9011095"/>
            <a:ext cx="219659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intend to make meditation and mindfulness a part of my life.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91746" y="451200"/>
            <a:ext cx="6667950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845984"/>
                </a:solidFill>
                <a:latin typeface="Pluma"/>
              </a:rPr>
              <a:t>meditation and mindfulness challenge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781078" y="3961032"/>
            <a:ext cx="1955244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Your Intentions</a:t>
            </a:r>
          </a:p>
        </p:txBody>
      </p:sp>
      <p:sp>
        <p:nvSpPr>
          <p:cNvPr id="9" name="Freeform 9"/>
          <p:cNvSpPr/>
          <p:nvPr/>
        </p:nvSpPr>
        <p:spPr>
          <a:xfrm>
            <a:off x="650363" y="4834475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5" y="0"/>
                </a:lnTo>
                <a:lnTo>
                  <a:pt x="184735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650363" y="5282367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5" y="0"/>
                </a:lnTo>
                <a:lnTo>
                  <a:pt x="184735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650363" y="5730259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5" y="0"/>
                </a:lnTo>
                <a:lnTo>
                  <a:pt x="184735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AutoShape 12"/>
          <p:cNvSpPr/>
          <p:nvPr/>
        </p:nvSpPr>
        <p:spPr>
          <a:xfrm flipV="1">
            <a:off x="985122" y="4926842"/>
            <a:ext cx="5818871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Freeform 13"/>
          <p:cNvSpPr/>
          <p:nvPr/>
        </p:nvSpPr>
        <p:spPr>
          <a:xfrm>
            <a:off x="650363" y="6178151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5" y="0"/>
                </a:lnTo>
                <a:lnTo>
                  <a:pt x="184735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650363" y="6626044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5" y="0"/>
                </a:lnTo>
                <a:lnTo>
                  <a:pt x="184735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650363" y="7077479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5" y="0"/>
                </a:lnTo>
                <a:lnTo>
                  <a:pt x="184735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650363" y="7525371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5" y="0"/>
                </a:lnTo>
                <a:lnTo>
                  <a:pt x="184735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7" name="AutoShape 17"/>
          <p:cNvSpPr/>
          <p:nvPr/>
        </p:nvSpPr>
        <p:spPr>
          <a:xfrm flipV="1">
            <a:off x="985122" y="5374114"/>
            <a:ext cx="5818871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 flipV="1">
            <a:off x="985122" y="5821386"/>
            <a:ext cx="5818871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985122" y="6268658"/>
            <a:ext cx="5818871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 flipV="1">
            <a:off x="985122" y="6715929"/>
            <a:ext cx="5818871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 flipV="1">
            <a:off x="985122" y="7163201"/>
            <a:ext cx="5818871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 flipV="1">
            <a:off x="985122" y="7610473"/>
            <a:ext cx="5818871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Freeform 23"/>
          <p:cNvSpPr/>
          <p:nvPr/>
        </p:nvSpPr>
        <p:spPr>
          <a:xfrm>
            <a:off x="640332" y="7960615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5" y="0"/>
                </a:lnTo>
                <a:lnTo>
                  <a:pt x="184735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4" name="AutoShape 24"/>
          <p:cNvSpPr/>
          <p:nvPr/>
        </p:nvSpPr>
        <p:spPr>
          <a:xfrm flipV="1">
            <a:off x="975091" y="8057745"/>
            <a:ext cx="5818871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is one thing you really want to do?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39CD21C4-108C-9C6F-3B12-6F0FCB4E3F73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Make a list of your current intentions.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13790786-B619-C076-89A3-BCA38DE30C96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intentions do you have for meditation?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BA7E4BE6-DAE4-A3BB-65C1-108001B7A9A8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1657890" y="1702857"/>
            <a:ext cx="4240720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Day 3: Create a Meditation Space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96882" y="2376757"/>
            <a:ext cx="6771373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Make a list of what you want in your meditation space. You don't have to get all these items now, but list them.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am surrounded by calming energy.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0304" y="451200"/>
            <a:ext cx="6667951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845984"/>
                </a:solidFill>
                <a:latin typeface="Pluma"/>
              </a:rPr>
              <a:t>meditation and mindfulness challenge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0370" y="4078557"/>
            <a:ext cx="2711340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What to Include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000838" y="4460827"/>
            <a:ext cx="3167417" cy="3865718"/>
            <a:chOff x="0" y="0"/>
            <a:chExt cx="1135131" cy="1385386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135131" cy="1385386"/>
            </a:xfrm>
            <a:custGeom>
              <a:avLst/>
              <a:gdLst/>
              <a:ahLst/>
              <a:cxnLst/>
              <a:rect l="l" t="t" r="r" b="b"/>
              <a:pathLst>
                <a:path w="1135131" h="1385386">
                  <a:moveTo>
                    <a:pt x="0" y="0"/>
                  </a:moveTo>
                  <a:lnTo>
                    <a:pt x="1135131" y="0"/>
                  </a:lnTo>
                  <a:lnTo>
                    <a:pt x="1135131" y="1385386"/>
                  </a:lnTo>
                  <a:lnTo>
                    <a:pt x="0" y="1385386"/>
                  </a:lnTo>
                  <a:close/>
                </a:path>
              </a:pathLst>
            </a:custGeom>
            <a:solidFill>
              <a:srgbClr val="E9EAEB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5213964" y="4078557"/>
            <a:ext cx="741164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Notes</a:t>
            </a:r>
          </a:p>
        </p:txBody>
      </p:sp>
      <p:sp>
        <p:nvSpPr>
          <p:cNvPr id="13" name="Freeform 13"/>
          <p:cNvSpPr/>
          <p:nvPr/>
        </p:nvSpPr>
        <p:spPr>
          <a:xfrm>
            <a:off x="650370" y="5056774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650370" y="5504667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650370" y="5952559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6" name="AutoShape 16"/>
          <p:cNvSpPr/>
          <p:nvPr/>
        </p:nvSpPr>
        <p:spPr>
          <a:xfrm flipV="1">
            <a:off x="985129" y="5149142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 flipV="1">
            <a:off x="985129" y="5592719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Freeform 18"/>
          <p:cNvSpPr/>
          <p:nvPr/>
        </p:nvSpPr>
        <p:spPr>
          <a:xfrm>
            <a:off x="650370" y="6400451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650370" y="6848344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0" name="AutoShape 20"/>
          <p:cNvSpPr/>
          <p:nvPr/>
        </p:nvSpPr>
        <p:spPr>
          <a:xfrm flipV="1">
            <a:off x="1013267" y="6043637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 flipV="1">
            <a:off x="1013267" y="6494556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 flipV="1">
            <a:off x="1013267" y="6945474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Freeform 23"/>
          <p:cNvSpPr/>
          <p:nvPr/>
        </p:nvSpPr>
        <p:spPr>
          <a:xfrm>
            <a:off x="650370" y="7299779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650370" y="7747671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5" name="AutoShape 25"/>
          <p:cNvSpPr/>
          <p:nvPr/>
        </p:nvSpPr>
        <p:spPr>
          <a:xfrm flipV="1">
            <a:off x="1013267" y="7393883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 flipV="1">
            <a:off x="1013267" y="7844801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5">
            <a:extLst>
              <a:ext uri="{FF2B5EF4-FFF2-40B4-BE49-F238E27FC236}">
                <a16:creationId xmlns:a16="http://schemas.microsoft.com/office/drawing/2014/main" id="{103950AB-505C-A091-825E-F199D35A0E6A}"/>
              </a:ext>
            </a:extLst>
          </p:cNvPr>
          <p:cNvSpPr txBox="1"/>
          <p:nvPr/>
        </p:nvSpPr>
        <p:spPr>
          <a:xfrm>
            <a:off x="2679950" y="9011095"/>
            <a:ext cx="219659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1366441" y="579609"/>
            <a:ext cx="2133957" cy="688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845984"/>
                </a:solidFill>
                <a:latin typeface="Pluma"/>
              </a:rPr>
              <a:t>Calendar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378206" y="2812000"/>
            <a:ext cx="925647" cy="1213882"/>
            <a:chOff x="0" y="0"/>
            <a:chExt cx="1459439" cy="191389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6245853" y="2812000"/>
            <a:ext cx="925647" cy="1213882"/>
            <a:chOff x="0" y="0"/>
            <a:chExt cx="1459439" cy="191389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3312029" y="2812000"/>
            <a:ext cx="925647" cy="1213882"/>
            <a:chOff x="0" y="0"/>
            <a:chExt cx="1459439" cy="191389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2334088" y="2812000"/>
            <a:ext cx="925647" cy="1213882"/>
            <a:chOff x="0" y="0"/>
            <a:chExt cx="1459439" cy="191389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1356147" y="2812000"/>
            <a:ext cx="925647" cy="1213882"/>
            <a:chOff x="0" y="0"/>
            <a:chExt cx="1459439" cy="191389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89971" y="2812000"/>
            <a:ext cx="925647" cy="1213882"/>
            <a:chOff x="0" y="0"/>
            <a:chExt cx="1459439" cy="191389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5267912" y="2812000"/>
            <a:ext cx="925647" cy="1213882"/>
            <a:chOff x="0" y="0"/>
            <a:chExt cx="1459439" cy="191389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378206" y="4150235"/>
            <a:ext cx="925647" cy="1213882"/>
            <a:chOff x="0" y="0"/>
            <a:chExt cx="1459439" cy="191389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6245853" y="4150235"/>
            <a:ext cx="925647" cy="1213882"/>
            <a:chOff x="0" y="0"/>
            <a:chExt cx="1459439" cy="191389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3312029" y="4150235"/>
            <a:ext cx="925647" cy="1213882"/>
            <a:chOff x="0" y="0"/>
            <a:chExt cx="1459439" cy="191389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2334088" y="4150235"/>
            <a:ext cx="925647" cy="1213882"/>
            <a:chOff x="0" y="0"/>
            <a:chExt cx="1459439" cy="191389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1356147" y="4150235"/>
            <a:ext cx="925647" cy="1213882"/>
            <a:chOff x="0" y="0"/>
            <a:chExt cx="1459439" cy="191389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4289971" y="4150235"/>
            <a:ext cx="925647" cy="1213882"/>
            <a:chOff x="0" y="0"/>
            <a:chExt cx="1459439" cy="191389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5267912" y="4150235"/>
            <a:ext cx="925647" cy="1213882"/>
            <a:chOff x="0" y="0"/>
            <a:chExt cx="1459439" cy="191389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378206" y="5509059"/>
            <a:ext cx="925647" cy="1213882"/>
            <a:chOff x="0" y="0"/>
            <a:chExt cx="1459439" cy="191389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6245853" y="5509059"/>
            <a:ext cx="925647" cy="1213882"/>
            <a:chOff x="0" y="0"/>
            <a:chExt cx="1459439" cy="191389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3312029" y="5509059"/>
            <a:ext cx="925647" cy="1213882"/>
            <a:chOff x="0" y="0"/>
            <a:chExt cx="1459439" cy="191389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2334088" y="5509059"/>
            <a:ext cx="925647" cy="1213882"/>
            <a:chOff x="0" y="0"/>
            <a:chExt cx="1459439" cy="191389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41" name="Group 41"/>
          <p:cNvGrpSpPr/>
          <p:nvPr/>
        </p:nvGrpSpPr>
        <p:grpSpPr>
          <a:xfrm>
            <a:off x="1356147" y="5509059"/>
            <a:ext cx="925647" cy="1213882"/>
            <a:chOff x="0" y="0"/>
            <a:chExt cx="1459439" cy="191389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43" name="Group 43"/>
          <p:cNvGrpSpPr/>
          <p:nvPr/>
        </p:nvGrpSpPr>
        <p:grpSpPr>
          <a:xfrm>
            <a:off x="4289971" y="5509059"/>
            <a:ext cx="925647" cy="1213882"/>
            <a:chOff x="0" y="0"/>
            <a:chExt cx="1459439" cy="191389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45" name="Group 45"/>
          <p:cNvGrpSpPr/>
          <p:nvPr/>
        </p:nvGrpSpPr>
        <p:grpSpPr>
          <a:xfrm>
            <a:off x="5267912" y="5509059"/>
            <a:ext cx="925647" cy="1213882"/>
            <a:chOff x="0" y="0"/>
            <a:chExt cx="1459439" cy="191389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47" name="Group 47"/>
          <p:cNvGrpSpPr/>
          <p:nvPr/>
        </p:nvGrpSpPr>
        <p:grpSpPr>
          <a:xfrm>
            <a:off x="388500" y="6888471"/>
            <a:ext cx="925647" cy="1213882"/>
            <a:chOff x="0" y="0"/>
            <a:chExt cx="1459439" cy="191389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49" name="Group 49"/>
          <p:cNvGrpSpPr/>
          <p:nvPr/>
        </p:nvGrpSpPr>
        <p:grpSpPr>
          <a:xfrm>
            <a:off x="6256147" y="6888471"/>
            <a:ext cx="925647" cy="1213882"/>
            <a:chOff x="0" y="0"/>
            <a:chExt cx="1459439" cy="191389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51" name="Group 51"/>
          <p:cNvGrpSpPr/>
          <p:nvPr/>
        </p:nvGrpSpPr>
        <p:grpSpPr>
          <a:xfrm>
            <a:off x="3322323" y="6888471"/>
            <a:ext cx="925647" cy="1213882"/>
            <a:chOff x="0" y="0"/>
            <a:chExt cx="1459439" cy="191389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2344382" y="6888471"/>
            <a:ext cx="925647" cy="1213882"/>
            <a:chOff x="0" y="0"/>
            <a:chExt cx="1459439" cy="191389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1366441" y="6888471"/>
            <a:ext cx="925647" cy="1213882"/>
            <a:chOff x="0" y="0"/>
            <a:chExt cx="1459439" cy="191389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4300265" y="6888471"/>
            <a:ext cx="925647" cy="1213882"/>
            <a:chOff x="0" y="0"/>
            <a:chExt cx="1459439" cy="191389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59" name="Group 59"/>
          <p:cNvGrpSpPr/>
          <p:nvPr/>
        </p:nvGrpSpPr>
        <p:grpSpPr>
          <a:xfrm>
            <a:off x="5278206" y="6888471"/>
            <a:ext cx="925647" cy="1213882"/>
            <a:chOff x="0" y="0"/>
            <a:chExt cx="1459439" cy="191389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61" name="Group 61"/>
          <p:cNvGrpSpPr/>
          <p:nvPr/>
        </p:nvGrpSpPr>
        <p:grpSpPr>
          <a:xfrm>
            <a:off x="388500" y="8267882"/>
            <a:ext cx="925647" cy="1213882"/>
            <a:chOff x="0" y="0"/>
            <a:chExt cx="1459439" cy="191389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63" name="Group 63"/>
          <p:cNvGrpSpPr/>
          <p:nvPr/>
        </p:nvGrpSpPr>
        <p:grpSpPr>
          <a:xfrm>
            <a:off x="6256147" y="8267882"/>
            <a:ext cx="925647" cy="1213882"/>
            <a:chOff x="0" y="0"/>
            <a:chExt cx="1459439" cy="191389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65" name="Group 65"/>
          <p:cNvGrpSpPr/>
          <p:nvPr/>
        </p:nvGrpSpPr>
        <p:grpSpPr>
          <a:xfrm>
            <a:off x="3322323" y="8267882"/>
            <a:ext cx="925647" cy="1213882"/>
            <a:chOff x="0" y="0"/>
            <a:chExt cx="1459439" cy="191389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67" name="Group 67"/>
          <p:cNvGrpSpPr/>
          <p:nvPr/>
        </p:nvGrpSpPr>
        <p:grpSpPr>
          <a:xfrm>
            <a:off x="2344382" y="8267882"/>
            <a:ext cx="925647" cy="1213882"/>
            <a:chOff x="0" y="0"/>
            <a:chExt cx="1459439" cy="191389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69" name="Group 69"/>
          <p:cNvGrpSpPr/>
          <p:nvPr/>
        </p:nvGrpSpPr>
        <p:grpSpPr>
          <a:xfrm>
            <a:off x="1366441" y="8267882"/>
            <a:ext cx="925647" cy="1213882"/>
            <a:chOff x="0" y="0"/>
            <a:chExt cx="1459439" cy="191389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71" name="Group 71"/>
          <p:cNvGrpSpPr/>
          <p:nvPr/>
        </p:nvGrpSpPr>
        <p:grpSpPr>
          <a:xfrm>
            <a:off x="4300265" y="8267882"/>
            <a:ext cx="925647" cy="1213882"/>
            <a:chOff x="0" y="0"/>
            <a:chExt cx="1459439" cy="191389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73" name="Group 73"/>
          <p:cNvGrpSpPr/>
          <p:nvPr/>
        </p:nvGrpSpPr>
        <p:grpSpPr>
          <a:xfrm>
            <a:off x="5278206" y="8267882"/>
            <a:ext cx="925647" cy="1213882"/>
            <a:chOff x="0" y="0"/>
            <a:chExt cx="1459439" cy="191389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sp>
        <p:nvSpPr>
          <p:cNvPr id="75" name="TextBox 75"/>
          <p:cNvSpPr txBox="1"/>
          <p:nvPr/>
        </p:nvSpPr>
        <p:spPr>
          <a:xfrm>
            <a:off x="615342" y="2279316"/>
            <a:ext cx="471964" cy="3979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Sun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1545893" y="2279316"/>
            <a:ext cx="546154" cy="3959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Mon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2585722" y="2279316"/>
            <a:ext cx="442969" cy="3959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Tue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3493495" y="2279316"/>
            <a:ext cx="562715" cy="3959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Wed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4536637" y="2279316"/>
            <a:ext cx="432314" cy="3959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Thu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5587004" y="2279316"/>
            <a:ext cx="308051" cy="3959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Fri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6490319" y="2279316"/>
            <a:ext cx="436715" cy="3959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Sat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colors relax you?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8B3A3E71-10A4-66D9-41DC-46ED23EC66E0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sounds bring you peace?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80CC11D5-5AF5-7FDD-783A-92162C6414B0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scents bring you comfort?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2F63B5CB-13BE-C588-876A-6EDEAB29AE50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1890442" y="1714372"/>
            <a:ext cx="3792808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Day 4: Focus on Your Breathing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96882" y="2376757"/>
            <a:ext cx="6771373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Go through a simple breathing exercise today, then write about your experience below.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My breathing brings me peace.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91746" y="451200"/>
            <a:ext cx="6667950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845984"/>
                </a:solidFill>
                <a:latin typeface="Pluma"/>
              </a:rPr>
              <a:t>meditation and mindfulness challenge</a:t>
            </a:r>
          </a:p>
        </p:txBody>
      </p:sp>
      <p:sp>
        <p:nvSpPr>
          <p:cNvPr id="8" name="AutoShape 8"/>
          <p:cNvSpPr/>
          <p:nvPr/>
        </p:nvSpPr>
        <p:spPr>
          <a:xfrm>
            <a:off x="334040" y="44994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28903" y="4850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34040" y="52017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34040" y="55528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28903" y="59039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34040" y="62551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34040" y="37971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34040" y="41483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75591" y="66062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75591" y="69573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70453" y="73084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75591" y="765962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70453" y="801075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65316" y="836188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TextBox 5">
            <a:extLst>
              <a:ext uri="{FF2B5EF4-FFF2-40B4-BE49-F238E27FC236}">
                <a16:creationId xmlns:a16="http://schemas.microsoft.com/office/drawing/2014/main" id="{F00A2A08-F6BB-C199-2E13-3D96E8E3810E}"/>
              </a:ext>
            </a:extLst>
          </p:cNvPr>
          <p:cNvSpPr txBox="1"/>
          <p:nvPr/>
        </p:nvSpPr>
        <p:spPr>
          <a:xfrm>
            <a:off x="2679950" y="9011095"/>
            <a:ext cx="219659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do you feel when you take a deep breath?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D39BBAA4-1369-9B6A-6454-C61B53AF3C9D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goes through your mind when you exhale?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08F3FB9F-3BFF-52D8-8682-08426DB6FAF7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Does breathing relax you?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E286FA1E-9469-AD6C-6375-40B3DB5A0019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2081656" y="1714372"/>
            <a:ext cx="3296794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Day 5: Practice Mindfulness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96882" y="2376757"/>
            <a:ext cx="6771373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Today, you are going to practice being mindful. Choose an activity, then write down your thoughts.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889786" y="4078557"/>
            <a:ext cx="2254687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Mindful Thoughts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000838" y="4460827"/>
            <a:ext cx="3167417" cy="3865718"/>
            <a:chOff x="0" y="0"/>
            <a:chExt cx="1135131" cy="13853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135131" cy="1385386"/>
            </a:xfrm>
            <a:custGeom>
              <a:avLst/>
              <a:gdLst/>
              <a:ahLst/>
              <a:cxnLst/>
              <a:rect l="l" t="t" r="r" b="b"/>
              <a:pathLst>
                <a:path w="1135131" h="1385386">
                  <a:moveTo>
                    <a:pt x="0" y="0"/>
                  </a:moveTo>
                  <a:lnTo>
                    <a:pt x="1135131" y="0"/>
                  </a:lnTo>
                  <a:lnTo>
                    <a:pt x="1135131" y="1385386"/>
                  </a:lnTo>
                  <a:lnTo>
                    <a:pt x="0" y="1385386"/>
                  </a:lnTo>
                  <a:close/>
                </a:path>
              </a:pathLst>
            </a:custGeom>
            <a:solidFill>
              <a:srgbClr val="E9EAEB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5213964" y="4078557"/>
            <a:ext cx="741164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Notes</a:t>
            </a:r>
          </a:p>
        </p:txBody>
      </p:sp>
      <p:sp>
        <p:nvSpPr>
          <p:cNvPr id="10" name="Freeform 10"/>
          <p:cNvSpPr/>
          <p:nvPr/>
        </p:nvSpPr>
        <p:spPr>
          <a:xfrm>
            <a:off x="650370" y="5056774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650370" y="5504667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650370" y="5952559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AutoShape 13"/>
          <p:cNvSpPr/>
          <p:nvPr/>
        </p:nvSpPr>
        <p:spPr>
          <a:xfrm flipV="1">
            <a:off x="985129" y="5149142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 flipV="1">
            <a:off x="985129" y="5592719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Freeform 15"/>
          <p:cNvSpPr/>
          <p:nvPr/>
        </p:nvSpPr>
        <p:spPr>
          <a:xfrm>
            <a:off x="650370" y="6400451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650370" y="6848344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7" name="AutoShape 17"/>
          <p:cNvSpPr/>
          <p:nvPr/>
        </p:nvSpPr>
        <p:spPr>
          <a:xfrm flipV="1">
            <a:off x="1013267" y="6043637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 flipV="1">
            <a:off x="1013267" y="6494556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1013267" y="6945474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Freeform 20"/>
          <p:cNvSpPr/>
          <p:nvPr/>
        </p:nvSpPr>
        <p:spPr>
          <a:xfrm>
            <a:off x="650370" y="7299779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650370" y="7747671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2" name="AutoShape 22"/>
          <p:cNvSpPr/>
          <p:nvPr/>
        </p:nvSpPr>
        <p:spPr>
          <a:xfrm flipV="1">
            <a:off x="1013267" y="7393883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 flipV="1">
            <a:off x="1013267" y="7844801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am living in the present moment.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00304" y="451200"/>
            <a:ext cx="6667951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845984"/>
                </a:solidFill>
                <a:latin typeface="Pluma"/>
              </a:rPr>
              <a:t>meditation and mindfulness challenge</a:t>
            </a:r>
          </a:p>
        </p:txBody>
      </p:sp>
      <p:sp>
        <p:nvSpPr>
          <p:cNvPr id="27" name="TextBox 5">
            <a:extLst>
              <a:ext uri="{FF2B5EF4-FFF2-40B4-BE49-F238E27FC236}">
                <a16:creationId xmlns:a16="http://schemas.microsoft.com/office/drawing/2014/main" id="{855DFB1C-3618-0778-DAE5-B2EC006A42F1}"/>
              </a:ext>
            </a:extLst>
          </p:cNvPr>
          <p:cNvSpPr txBox="1"/>
          <p:nvPr/>
        </p:nvSpPr>
        <p:spPr>
          <a:xfrm>
            <a:off x="2679950" y="9011095"/>
            <a:ext cx="219659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mindful are you on a typical day?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926293DC-129A-C5BB-BFF6-77EAFAE0ACA1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often do you pay attention to the present moment?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36FE92BF-0519-E7A3-163B-644FFC0FC77E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1456564" y="616123"/>
            <a:ext cx="2212658" cy="688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845984"/>
                </a:solidFill>
                <a:latin typeface="Pluma"/>
              </a:rPr>
              <a:t>Checklist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236964" y="2047231"/>
            <a:ext cx="337235" cy="331095"/>
            <a:chOff x="0" y="0"/>
            <a:chExt cx="155226" cy="1524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236964" y="2736666"/>
            <a:ext cx="337235" cy="331095"/>
            <a:chOff x="0" y="0"/>
            <a:chExt cx="155226" cy="1524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236964" y="3426101"/>
            <a:ext cx="337235" cy="331095"/>
            <a:chOff x="0" y="0"/>
            <a:chExt cx="155226" cy="1524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236964" y="4115536"/>
            <a:ext cx="337235" cy="331095"/>
            <a:chOff x="0" y="0"/>
            <a:chExt cx="155226" cy="1524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236964" y="4804971"/>
            <a:ext cx="337235" cy="331095"/>
            <a:chOff x="0" y="0"/>
            <a:chExt cx="155226" cy="1524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236964" y="5494406"/>
            <a:ext cx="337235" cy="331095"/>
            <a:chOff x="0" y="0"/>
            <a:chExt cx="155226" cy="1524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236964" y="6183841"/>
            <a:ext cx="337235" cy="331095"/>
            <a:chOff x="0" y="0"/>
            <a:chExt cx="155226" cy="1524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236964" y="6873276"/>
            <a:ext cx="337235" cy="331095"/>
            <a:chOff x="0" y="0"/>
            <a:chExt cx="155226" cy="1524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236964" y="7562711"/>
            <a:ext cx="337235" cy="331095"/>
            <a:chOff x="0" y="0"/>
            <a:chExt cx="155226" cy="1524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236964" y="8252146"/>
            <a:ext cx="337235" cy="331095"/>
            <a:chOff x="0" y="0"/>
            <a:chExt cx="155226" cy="1524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236964" y="8941581"/>
            <a:ext cx="337235" cy="331095"/>
            <a:chOff x="0" y="0"/>
            <a:chExt cx="155226" cy="1524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id="27" name="TextBox 27"/>
          <p:cNvSpPr txBox="1"/>
          <p:nvPr/>
        </p:nvSpPr>
        <p:spPr>
          <a:xfrm>
            <a:off x="681709" y="2063503"/>
            <a:ext cx="2956322" cy="25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1: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 Do a Stream of Consciousness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718710" y="2768398"/>
            <a:ext cx="2807410" cy="25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2: 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Write Your Intentions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731970" y="3442373"/>
            <a:ext cx="2803762" cy="25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3: 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Create a Meditation Space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704262" y="4131808"/>
            <a:ext cx="2859176" cy="25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4: 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Focus on Your Breathing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705507" y="4836703"/>
            <a:ext cx="2856687" cy="25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5: 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Practice Mindfulness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731970" y="5526138"/>
            <a:ext cx="2860045" cy="25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6: 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Go For a Meditative Walk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738165" y="6180657"/>
            <a:ext cx="2853849" cy="25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7: 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Express Gratitude 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734633" y="6905007"/>
            <a:ext cx="2857381" cy="25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8: 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Focus on Your Awareness</a:t>
            </a:r>
            <a:r>
              <a:rPr lang="en-US" sz="1459">
                <a:solidFill>
                  <a:srgbClr val="000000"/>
                </a:solidFill>
                <a:latin typeface="Glacial Indifference Bold"/>
              </a:rPr>
              <a:t> 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733070" y="7594442"/>
            <a:ext cx="2858945" cy="515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9: 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Notice When Your Mind Wanders 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681709" y="8283877"/>
            <a:ext cx="2910306" cy="25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10: 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Meditate in Silence 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718710" y="8938397"/>
            <a:ext cx="2873305" cy="25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11: 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Meditate With Music </a:t>
            </a:r>
          </a:p>
        </p:txBody>
      </p:sp>
      <p:grpSp>
        <p:nvGrpSpPr>
          <p:cNvPr id="38" name="Group 38"/>
          <p:cNvGrpSpPr/>
          <p:nvPr/>
        </p:nvGrpSpPr>
        <p:grpSpPr>
          <a:xfrm>
            <a:off x="3780000" y="2082147"/>
            <a:ext cx="337235" cy="331095"/>
            <a:chOff x="0" y="0"/>
            <a:chExt cx="155226" cy="1524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3780000" y="2771582"/>
            <a:ext cx="337235" cy="331095"/>
            <a:chOff x="0" y="0"/>
            <a:chExt cx="155226" cy="1524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3780000" y="3461017"/>
            <a:ext cx="337235" cy="331095"/>
            <a:chOff x="0" y="0"/>
            <a:chExt cx="155226" cy="1524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3780000" y="4150452"/>
            <a:ext cx="337235" cy="331095"/>
            <a:chOff x="0" y="0"/>
            <a:chExt cx="155226" cy="15240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3780000" y="4839887"/>
            <a:ext cx="337235" cy="331095"/>
            <a:chOff x="0" y="0"/>
            <a:chExt cx="155226" cy="1524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3780000" y="5529322"/>
            <a:ext cx="337235" cy="331095"/>
            <a:chOff x="0" y="0"/>
            <a:chExt cx="155226" cy="1524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3780000" y="6218757"/>
            <a:ext cx="337235" cy="331095"/>
            <a:chOff x="0" y="0"/>
            <a:chExt cx="155226" cy="1524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3780000" y="6908192"/>
            <a:ext cx="337235" cy="331095"/>
            <a:chOff x="0" y="0"/>
            <a:chExt cx="155226" cy="15240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3780000" y="7597627"/>
            <a:ext cx="337235" cy="331095"/>
            <a:chOff x="0" y="0"/>
            <a:chExt cx="155226" cy="1524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3780000" y="8287062"/>
            <a:ext cx="337235" cy="331095"/>
            <a:chOff x="0" y="0"/>
            <a:chExt cx="155226" cy="15240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id="58" name="TextBox 58"/>
          <p:cNvSpPr txBox="1"/>
          <p:nvPr/>
        </p:nvSpPr>
        <p:spPr>
          <a:xfrm>
            <a:off x="4231925" y="2113878"/>
            <a:ext cx="3134040" cy="25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12: 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Try a Guided Meditation  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4240669" y="2768398"/>
            <a:ext cx="3125297" cy="515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13: 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Meditate in the Shower </a:t>
            </a:r>
          </a:p>
          <a:p>
            <a:pPr>
              <a:lnSpc>
                <a:spcPts val="2042"/>
              </a:lnSpc>
            </a:pPr>
            <a:endParaRPr lang="en-US" sz="145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60" name="TextBox 60"/>
          <p:cNvSpPr txBox="1"/>
          <p:nvPr/>
        </p:nvSpPr>
        <p:spPr>
          <a:xfrm>
            <a:off x="4238642" y="3492748"/>
            <a:ext cx="3127324" cy="515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14: 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Sit With Your Emotions </a:t>
            </a:r>
          </a:p>
          <a:p>
            <a:pPr>
              <a:lnSpc>
                <a:spcPts val="2042"/>
              </a:lnSpc>
            </a:pPr>
            <a:endParaRPr lang="en-US" sz="145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61" name="TextBox 61"/>
          <p:cNvSpPr txBox="1"/>
          <p:nvPr/>
        </p:nvSpPr>
        <p:spPr>
          <a:xfrm>
            <a:off x="4241074" y="4182183"/>
            <a:ext cx="3124892" cy="515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15: 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Observe Your Thoughts </a:t>
            </a:r>
          </a:p>
          <a:p>
            <a:pPr>
              <a:lnSpc>
                <a:spcPts val="2042"/>
              </a:lnSpc>
            </a:pPr>
            <a:endParaRPr lang="en-US" sz="145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62" name="TextBox 62"/>
          <p:cNvSpPr txBox="1"/>
          <p:nvPr/>
        </p:nvSpPr>
        <p:spPr>
          <a:xfrm>
            <a:off x="4237773" y="4836703"/>
            <a:ext cx="3128192" cy="515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16: 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Spend Mindful Time in Nature </a:t>
            </a:r>
          </a:p>
          <a:p>
            <a:pPr>
              <a:lnSpc>
                <a:spcPts val="2042"/>
              </a:lnSpc>
            </a:pPr>
            <a:endParaRPr lang="en-US" sz="145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4243969" y="5561053"/>
            <a:ext cx="3121996" cy="515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17: 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Stretch When You Wake Up </a:t>
            </a:r>
          </a:p>
          <a:p>
            <a:pPr>
              <a:lnSpc>
                <a:spcPts val="2042"/>
              </a:lnSpc>
            </a:pPr>
            <a:endParaRPr lang="en-US" sz="145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64" name="TextBox 64"/>
          <p:cNvSpPr txBox="1"/>
          <p:nvPr/>
        </p:nvSpPr>
        <p:spPr>
          <a:xfrm>
            <a:off x="4240437" y="6215572"/>
            <a:ext cx="3125528" cy="25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18: 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Meditation For Your Chakras</a:t>
            </a:r>
            <a:r>
              <a:rPr lang="en-US" sz="1459">
                <a:solidFill>
                  <a:srgbClr val="000000"/>
                </a:solidFill>
                <a:latin typeface="Glacial Indifference Bold"/>
              </a:rPr>
              <a:t> 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4238874" y="6939923"/>
            <a:ext cx="3127092" cy="25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19: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 Do Something Creative 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4231925" y="7613898"/>
            <a:ext cx="3161429" cy="515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20: 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Practice Yoga </a:t>
            </a:r>
          </a:p>
          <a:p>
            <a:pPr algn="just">
              <a:lnSpc>
                <a:spcPts val="2042"/>
              </a:lnSpc>
            </a:pPr>
            <a:endParaRPr lang="en-US" sz="145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67" name="TextBox 67"/>
          <p:cNvSpPr txBox="1"/>
          <p:nvPr/>
        </p:nvSpPr>
        <p:spPr>
          <a:xfrm>
            <a:off x="4231925" y="8322789"/>
            <a:ext cx="3134040" cy="25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21: 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Create a Meditation Routine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activities allow you to be mindful?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2A4C1E91-A057-3CD8-D28B-3C4E28DD78F6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1720850" y="1714372"/>
            <a:ext cx="3889581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Day 6: Go For a Meditative Walk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96882" y="2376757"/>
            <a:ext cx="6771373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Go outside to go on a meditative walk. Choose somewhere scenic or that offers you the ability to be mindful.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am relaxed and at peace while walking in nature.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0304" y="451200"/>
            <a:ext cx="6636385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845984"/>
                </a:solidFill>
                <a:latin typeface="Pluma"/>
              </a:rPr>
              <a:t>meditation and mindfulness challenge</a:t>
            </a:r>
          </a:p>
        </p:txBody>
      </p:sp>
      <p:sp>
        <p:nvSpPr>
          <p:cNvPr id="8" name="AutoShape 8"/>
          <p:cNvSpPr/>
          <p:nvPr/>
        </p:nvSpPr>
        <p:spPr>
          <a:xfrm>
            <a:off x="334040" y="44994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28903" y="4850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34040" y="52017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34040" y="55528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28903" y="59039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34040" y="62551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34040" y="37971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34040" y="41483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75591" y="66062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75591" y="69573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70453" y="73084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75591" y="765962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70453" y="801075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65316" y="836188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TextBox 5">
            <a:extLst>
              <a:ext uri="{FF2B5EF4-FFF2-40B4-BE49-F238E27FC236}">
                <a16:creationId xmlns:a16="http://schemas.microsoft.com/office/drawing/2014/main" id="{1D6F61BA-37E2-9FA5-5629-8329A82BAA83}"/>
              </a:ext>
            </a:extLst>
          </p:cNvPr>
          <p:cNvSpPr txBox="1"/>
          <p:nvPr/>
        </p:nvSpPr>
        <p:spPr>
          <a:xfrm>
            <a:off x="2679950" y="9011095"/>
            <a:ext cx="219659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often do you walk in nature?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B1EC9160-9C1F-0088-56B8-4FB57A29DB92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do you think about while walking?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89B9774D-5E37-CDBE-376D-7399D980CEBF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Can you walk in silence without music?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204EA2C5-0BF0-247E-4865-7623A9720650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2230544" y="1790573"/>
            <a:ext cx="3147906" cy="3412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 Bold"/>
              </a:rPr>
              <a:t>Day 7: Express Gratitude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96882" y="2376757"/>
            <a:ext cx="6771373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For day 7, make a list of what you are currently grateful for. You can add notes about why you are grateful.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26125" y="4078557"/>
            <a:ext cx="178200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Gratitude List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000838" y="4460827"/>
            <a:ext cx="3167417" cy="3865718"/>
            <a:chOff x="0" y="0"/>
            <a:chExt cx="1135131" cy="13853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135131" cy="1385386"/>
            </a:xfrm>
            <a:custGeom>
              <a:avLst/>
              <a:gdLst/>
              <a:ahLst/>
              <a:cxnLst/>
              <a:rect l="l" t="t" r="r" b="b"/>
              <a:pathLst>
                <a:path w="1135131" h="1385386">
                  <a:moveTo>
                    <a:pt x="0" y="0"/>
                  </a:moveTo>
                  <a:lnTo>
                    <a:pt x="1135131" y="0"/>
                  </a:lnTo>
                  <a:lnTo>
                    <a:pt x="1135131" y="1385386"/>
                  </a:lnTo>
                  <a:lnTo>
                    <a:pt x="0" y="1385386"/>
                  </a:lnTo>
                  <a:close/>
                </a:path>
              </a:pathLst>
            </a:custGeom>
            <a:solidFill>
              <a:srgbClr val="E9EAEB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5213964" y="4078557"/>
            <a:ext cx="741164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Notes</a:t>
            </a:r>
          </a:p>
        </p:txBody>
      </p:sp>
      <p:sp>
        <p:nvSpPr>
          <p:cNvPr id="10" name="Freeform 10"/>
          <p:cNvSpPr/>
          <p:nvPr/>
        </p:nvSpPr>
        <p:spPr>
          <a:xfrm>
            <a:off x="650370" y="5056774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650370" y="5504667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650370" y="5952559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AutoShape 13"/>
          <p:cNvSpPr/>
          <p:nvPr/>
        </p:nvSpPr>
        <p:spPr>
          <a:xfrm flipV="1">
            <a:off x="985129" y="5149142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 flipV="1">
            <a:off x="985129" y="5592719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Freeform 15"/>
          <p:cNvSpPr/>
          <p:nvPr/>
        </p:nvSpPr>
        <p:spPr>
          <a:xfrm>
            <a:off x="650370" y="6400451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650370" y="6848344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7" name="AutoShape 17"/>
          <p:cNvSpPr/>
          <p:nvPr/>
        </p:nvSpPr>
        <p:spPr>
          <a:xfrm flipV="1">
            <a:off x="1013267" y="6043637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 flipV="1">
            <a:off x="1013267" y="6494556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1013267" y="6945474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Freeform 20"/>
          <p:cNvSpPr/>
          <p:nvPr/>
        </p:nvSpPr>
        <p:spPr>
          <a:xfrm>
            <a:off x="650370" y="7299779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650370" y="7747671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2" name="AutoShape 22"/>
          <p:cNvSpPr/>
          <p:nvPr/>
        </p:nvSpPr>
        <p:spPr>
          <a:xfrm flipV="1">
            <a:off x="1013267" y="7393883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 flipV="1">
            <a:off x="1013267" y="7844801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am grateful for everything in my life. 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6" y="451200"/>
            <a:ext cx="6667950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845984"/>
                </a:solidFill>
                <a:latin typeface="Pluma"/>
              </a:rPr>
              <a:t>meditation and mindfulness challenge</a:t>
            </a:r>
          </a:p>
        </p:txBody>
      </p:sp>
      <p:sp>
        <p:nvSpPr>
          <p:cNvPr id="27" name="TextBox 5">
            <a:extLst>
              <a:ext uri="{FF2B5EF4-FFF2-40B4-BE49-F238E27FC236}">
                <a16:creationId xmlns:a16="http://schemas.microsoft.com/office/drawing/2014/main" id="{97CE3123-7FA5-D893-E58F-9A22E3A0DBEB}"/>
              </a:ext>
            </a:extLst>
          </p:cNvPr>
          <p:cNvSpPr txBox="1"/>
          <p:nvPr/>
        </p:nvSpPr>
        <p:spPr>
          <a:xfrm>
            <a:off x="2679950" y="9011095"/>
            <a:ext cx="219659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are you grateful for right now?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C1AF4A3D-8CF4-3AB0-AA4E-7B13EECDB18B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List 10 things you are grateful for in your life.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308D5F89-0D1C-FEC1-4F5D-53E1BBBD5040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often do you express your gratitude?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ABAB09F4-BA79-7AF2-50EE-23958BE4234C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1775189" y="1714372"/>
            <a:ext cx="3883938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 Bold"/>
              </a:rPr>
              <a:t>Day 8: Focus on Your Awareness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96882" y="2376757"/>
            <a:ext cx="6771373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How can you be more self-aware? Try to note your thoughts, feelings, and emotions today.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63817" y="4078557"/>
            <a:ext cx="250662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Current Awareness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000838" y="4460827"/>
            <a:ext cx="3167417" cy="3865718"/>
            <a:chOff x="0" y="0"/>
            <a:chExt cx="1135131" cy="13853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135131" cy="1385386"/>
            </a:xfrm>
            <a:custGeom>
              <a:avLst/>
              <a:gdLst/>
              <a:ahLst/>
              <a:cxnLst/>
              <a:rect l="l" t="t" r="r" b="b"/>
              <a:pathLst>
                <a:path w="1135131" h="1385386">
                  <a:moveTo>
                    <a:pt x="0" y="0"/>
                  </a:moveTo>
                  <a:lnTo>
                    <a:pt x="1135131" y="0"/>
                  </a:lnTo>
                  <a:lnTo>
                    <a:pt x="1135131" y="1385386"/>
                  </a:lnTo>
                  <a:lnTo>
                    <a:pt x="0" y="1385386"/>
                  </a:lnTo>
                  <a:close/>
                </a:path>
              </a:pathLst>
            </a:custGeom>
            <a:solidFill>
              <a:srgbClr val="E9EAEB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5213964" y="4078557"/>
            <a:ext cx="741164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Notes</a:t>
            </a:r>
          </a:p>
        </p:txBody>
      </p:sp>
      <p:sp>
        <p:nvSpPr>
          <p:cNvPr id="10" name="Freeform 10"/>
          <p:cNvSpPr/>
          <p:nvPr/>
        </p:nvSpPr>
        <p:spPr>
          <a:xfrm>
            <a:off x="650370" y="5056774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650370" y="5504667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650370" y="5952559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AutoShape 13"/>
          <p:cNvSpPr/>
          <p:nvPr/>
        </p:nvSpPr>
        <p:spPr>
          <a:xfrm flipV="1">
            <a:off x="985129" y="5149142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 flipV="1">
            <a:off x="985129" y="5592719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Freeform 15"/>
          <p:cNvSpPr/>
          <p:nvPr/>
        </p:nvSpPr>
        <p:spPr>
          <a:xfrm>
            <a:off x="650370" y="6400451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650370" y="6848344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7" name="AutoShape 17"/>
          <p:cNvSpPr/>
          <p:nvPr/>
        </p:nvSpPr>
        <p:spPr>
          <a:xfrm flipV="1">
            <a:off x="1013267" y="6043637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 flipV="1">
            <a:off x="1013267" y="6494556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1013267" y="6945474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Freeform 20"/>
          <p:cNvSpPr/>
          <p:nvPr/>
        </p:nvSpPr>
        <p:spPr>
          <a:xfrm>
            <a:off x="650370" y="7299779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650370" y="7747671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2" name="AutoShape 22"/>
          <p:cNvSpPr/>
          <p:nvPr/>
        </p:nvSpPr>
        <p:spPr>
          <a:xfrm flipV="1">
            <a:off x="1013267" y="7393883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 flipV="1">
            <a:off x="1013267" y="7844801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396882" y="9577225"/>
            <a:ext cx="6771373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am always focused on my self-awareness. </a:t>
            </a:r>
          </a:p>
          <a:p>
            <a:pPr algn="ctr">
              <a:lnSpc>
                <a:spcPts val="2800"/>
              </a:lnSpc>
            </a:pPr>
            <a:endParaRPr lang="en-US" sz="2000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500304" y="451200"/>
            <a:ext cx="6667951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845984"/>
                </a:solidFill>
                <a:latin typeface="Pluma"/>
              </a:rPr>
              <a:t>meditation and mindfulness challenge</a:t>
            </a:r>
          </a:p>
        </p:txBody>
      </p:sp>
      <p:sp>
        <p:nvSpPr>
          <p:cNvPr id="27" name="TextBox 5">
            <a:extLst>
              <a:ext uri="{FF2B5EF4-FFF2-40B4-BE49-F238E27FC236}">
                <a16:creationId xmlns:a16="http://schemas.microsoft.com/office/drawing/2014/main" id="{093AC83C-F013-0728-5689-A4D5E4C092A0}"/>
              </a:ext>
            </a:extLst>
          </p:cNvPr>
          <p:cNvSpPr txBox="1"/>
          <p:nvPr/>
        </p:nvSpPr>
        <p:spPr>
          <a:xfrm>
            <a:off x="2679950" y="9011095"/>
            <a:ext cx="219659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938812" y="1801908"/>
            <a:ext cx="5682377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Why do you want to complete this challenge?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Are you a self-aware person?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5184DE4C-F5DA-758B-3BB8-77D6F348A65A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do you need to be more aware of?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1870F655-A01F-7669-B423-927F449222E8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are you improving your self-awareness?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5FA87519-B1E3-8E6D-CD42-29959FA854AC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1349184" y="1714372"/>
            <a:ext cx="4735949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 Bold"/>
              </a:rPr>
              <a:t>Day 9: Notice When Your Mind Wanders </a:t>
            </a:r>
          </a:p>
          <a:p>
            <a:pPr algn="ctr">
              <a:lnSpc>
                <a:spcPts val="2800"/>
              </a:lnSpc>
            </a:pPr>
            <a:endParaRPr lang="en-US" sz="2000">
              <a:solidFill>
                <a:srgbClr val="000000"/>
              </a:solidFill>
              <a:latin typeface="Glacial Indifference Bold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96882" y="2376757"/>
            <a:ext cx="6771373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Sit down today for a session of meditation or mindfulness. Asx you do so, note when your mind wanders.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bring back my thoughts when my mind wanders.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0304" y="451200"/>
            <a:ext cx="6667951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845984"/>
                </a:solidFill>
                <a:latin typeface="Pluma"/>
              </a:rPr>
              <a:t>meditation and mindfulness challenge</a:t>
            </a:r>
          </a:p>
        </p:txBody>
      </p:sp>
      <p:sp>
        <p:nvSpPr>
          <p:cNvPr id="8" name="AutoShape 8"/>
          <p:cNvSpPr/>
          <p:nvPr/>
        </p:nvSpPr>
        <p:spPr>
          <a:xfrm>
            <a:off x="334040" y="44994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28903" y="4850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34040" y="52017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34040" y="55528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28903" y="59039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34040" y="62551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34040" y="37971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34040" y="41483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75591" y="66062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75591" y="69573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70453" y="73084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75591" y="765962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70453" y="801075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65316" y="836188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TextBox 5">
            <a:extLst>
              <a:ext uri="{FF2B5EF4-FFF2-40B4-BE49-F238E27FC236}">
                <a16:creationId xmlns:a16="http://schemas.microsoft.com/office/drawing/2014/main" id="{C5BF2117-843E-D3B1-2A5E-819E46C538EF}"/>
              </a:ext>
            </a:extLst>
          </p:cNvPr>
          <p:cNvSpPr txBox="1"/>
          <p:nvPr/>
        </p:nvSpPr>
        <p:spPr>
          <a:xfrm>
            <a:off x="2679950" y="9011095"/>
            <a:ext cx="219659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When does your mind wander the most?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17CC9CE4-9CBA-0402-76CD-BEB4C51F3E4D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do you think about when your mind wanders?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6CB1DC60-272A-FCFD-DC11-45AB003019DA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do you get your mind to focus?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B572D95A-CD00-3AA5-E64F-27D361701B99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2098385" y="1714372"/>
            <a:ext cx="3237547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 Bold"/>
              </a:rPr>
              <a:t>Day 10: Meditate in Silence </a:t>
            </a:r>
          </a:p>
          <a:p>
            <a:pPr algn="ctr">
              <a:lnSpc>
                <a:spcPts val="2800"/>
              </a:lnSpc>
            </a:pPr>
            <a:endParaRPr lang="en-US" sz="2000">
              <a:solidFill>
                <a:srgbClr val="000000"/>
              </a:solidFill>
              <a:latin typeface="Glacial Indifference Bold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96882" y="2376757"/>
            <a:ext cx="6771373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Try a 5-10 minute meditation session today in complete silence.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In the silence, I center myself.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0304" y="375000"/>
            <a:ext cx="6599972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845984"/>
                </a:solidFill>
                <a:latin typeface="Pluma"/>
              </a:rPr>
              <a:t>meditation and mindfulness challenge</a:t>
            </a:r>
          </a:p>
        </p:txBody>
      </p:sp>
      <p:sp>
        <p:nvSpPr>
          <p:cNvPr id="8" name="AutoShape 8"/>
          <p:cNvSpPr/>
          <p:nvPr/>
        </p:nvSpPr>
        <p:spPr>
          <a:xfrm>
            <a:off x="334040" y="44994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28903" y="4850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34040" y="52017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34040" y="55528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28903" y="59039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34040" y="62551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34040" y="37971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34040" y="41483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75591" y="66062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75591" y="69573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70453" y="73084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75591" y="765962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70453" y="801075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65316" y="836188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TextBox 5">
            <a:extLst>
              <a:ext uri="{FF2B5EF4-FFF2-40B4-BE49-F238E27FC236}">
                <a16:creationId xmlns:a16="http://schemas.microsoft.com/office/drawing/2014/main" id="{53957260-0E57-5EFB-0E63-634DF29AE5D6}"/>
              </a:ext>
            </a:extLst>
          </p:cNvPr>
          <p:cNvSpPr txBox="1"/>
          <p:nvPr/>
        </p:nvSpPr>
        <p:spPr>
          <a:xfrm>
            <a:off x="2679950" y="9011095"/>
            <a:ext cx="219659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do you feel in complete silence?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5E53743E-9DBA-583C-2093-3A4D38A7271E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many minutes does it to take to feel relaxed in silence?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DF264E7A-4C13-47D8-CB3F-B27C9BA83611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804217" y="1801908"/>
            <a:ext cx="3951565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are you hoping to benefit?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F921A411-EA8F-A951-E916-121FFE6756C4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Sit in silence for a few minutes, then write about the experience.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A1B96E81-7D30-C0C7-A984-3DB18BAE81DB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2025518" y="1714372"/>
            <a:ext cx="3383280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 Bold"/>
              </a:rPr>
              <a:t>Day 11: Meditate With Music  </a:t>
            </a:r>
          </a:p>
          <a:p>
            <a:pPr algn="ctr">
              <a:lnSpc>
                <a:spcPts val="2800"/>
              </a:lnSpc>
            </a:pPr>
            <a:endParaRPr lang="en-US" sz="2000">
              <a:solidFill>
                <a:srgbClr val="000000"/>
              </a:solidFill>
              <a:latin typeface="Glacial Indifference Bold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96882" y="2376757"/>
            <a:ext cx="6771373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Meditate with music today, then write about your experience. What music did you use?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With music, I feel relaxed and peaceful.</a:t>
            </a:r>
          </a:p>
        </p:txBody>
      </p:sp>
      <p:sp>
        <p:nvSpPr>
          <p:cNvPr id="7" name="AutoShape 7"/>
          <p:cNvSpPr/>
          <p:nvPr/>
        </p:nvSpPr>
        <p:spPr>
          <a:xfrm>
            <a:off x="334040" y="44994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28903" y="4850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34040" y="52017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34040" y="55528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28903" y="59039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34040" y="62551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34040" y="37971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34040" y="41483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75591" y="66062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75591" y="69573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70453" y="73084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75591" y="765962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70453" y="801075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65316" y="836188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TextBox 21"/>
          <p:cNvSpPr txBox="1"/>
          <p:nvPr/>
        </p:nvSpPr>
        <p:spPr>
          <a:xfrm>
            <a:off x="487680" y="451200"/>
            <a:ext cx="6572015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845984"/>
                </a:solidFill>
                <a:latin typeface="Pluma"/>
              </a:rPr>
              <a:t>meditation and mindfulness challenge</a:t>
            </a:r>
          </a:p>
        </p:txBody>
      </p:sp>
      <p:sp>
        <p:nvSpPr>
          <p:cNvPr id="22" name="TextBox 5">
            <a:extLst>
              <a:ext uri="{FF2B5EF4-FFF2-40B4-BE49-F238E27FC236}">
                <a16:creationId xmlns:a16="http://schemas.microsoft.com/office/drawing/2014/main" id="{B5747392-9B5D-B30B-FF6F-72884A759037}"/>
              </a:ext>
            </a:extLst>
          </p:cNvPr>
          <p:cNvSpPr txBox="1"/>
          <p:nvPr/>
        </p:nvSpPr>
        <p:spPr>
          <a:xfrm>
            <a:off x="2679950" y="9011095"/>
            <a:ext cx="219659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types of music soothes you?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3D12AAD2-7D50-99DB-059E-A8566166C620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music helps you relax and focus?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37F73F42-826B-11C4-C4B1-36D6A7783EEC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do you think about when you listen to music?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CE492813-DB79-07D9-233B-B611D24269A1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1821028" y="1714372"/>
            <a:ext cx="3792260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 Bold"/>
              </a:rPr>
              <a:t>Day 12: Try a Guided Meditation </a:t>
            </a:r>
          </a:p>
          <a:p>
            <a:pPr algn="ctr">
              <a:lnSpc>
                <a:spcPts val="2800"/>
              </a:lnSpc>
            </a:pPr>
            <a:endParaRPr lang="en-US" sz="2000">
              <a:solidFill>
                <a:srgbClr val="000000"/>
              </a:solidFill>
              <a:latin typeface="Glacial Indifference Bold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96882" y="2376757"/>
            <a:ext cx="6771373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Make a list of guided meditations today, then choose one to try out and take notes of your experience.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20360" y="4078557"/>
            <a:ext cx="259353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Guided Meditations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000838" y="4460827"/>
            <a:ext cx="3167417" cy="3865718"/>
            <a:chOff x="0" y="0"/>
            <a:chExt cx="1135131" cy="13853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135131" cy="1385386"/>
            </a:xfrm>
            <a:custGeom>
              <a:avLst/>
              <a:gdLst/>
              <a:ahLst/>
              <a:cxnLst/>
              <a:rect l="l" t="t" r="r" b="b"/>
              <a:pathLst>
                <a:path w="1135131" h="1385386">
                  <a:moveTo>
                    <a:pt x="0" y="0"/>
                  </a:moveTo>
                  <a:lnTo>
                    <a:pt x="1135131" y="0"/>
                  </a:lnTo>
                  <a:lnTo>
                    <a:pt x="1135131" y="1385386"/>
                  </a:lnTo>
                  <a:lnTo>
                    <a:pt x="0" y="1385386"/>
                  </a:lnTo>
                  <a:close/>
                </a:path>
              </a:pathLst>
            </a:custGeom>
            <a:solidFill>
              <a:srgbClr val="E9EAEB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5213964" y="4078557"/>
            <a:ext cx="741164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Notes</a:t>
            </a:r>
          </a:p>
        </p:txBody>
      </p:sp>
      <p:sp>
        <p:nvSpPr>
          <p:cNvPr id="10" name="Freeform 10"/>
          <p:cNvSpPr/>
          <p:nvPr/>
        </p:nvSpPr>
        <p:spPr>
          <a:xfrm>
            <a:off x="650370" y="5056774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650370" y="5504667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650370" y="5952559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AutoShape 13"/>
          <p:cNvSpPr/>
          <p:nvPr/>
        </p:nvSpPr>
        <p:spPr>
          <a:xfrm flipV="1">
            <a:off x="985129" y="5149142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 flipV="1">
            <a:off x="985129" y="5592719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Freeform 15"/>
          <p:cNvSpPr/>
          <p:nvPr/>
        </p:nvSpPr>
        <p:spPr>
          <a:xfrm>
            <a:off x="650370" y="6400451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650370" y="6848344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7" name="AutoShape 17"/>
          <p:cNvSpPr/>
          <p:nvPr/>
        </p:nvSpPr>
        <p:spPr>
          <a:xfrm flipV="1">
            <a:off x="1013267" y="6043637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 flipV="1">
            <a:off x="1013267" y="6494556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1013267" y="6945474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Freeform 20"/>
          <p:cNvSpPr/>
          <p:nvPr/>
        </p:nvSpPr>
        <p:spPr>
          <a:xfrm>
            <a:off x="650370" y="7299779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650370" y="7747671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2" name="AutoShape 22"/>
          <p:cNvSpPr/>
          <p:nvPr/>
        </p:nvSpPr>
        <p:spPr>
          <a:xfrm flipV="1">
            <a:off x="1013267" y="7393883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 flipV="1">
            <a:off x="1013267" y="7844801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enjoy every aspect of meditation.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00304" y="451200"/>
            <a:ext cx="6667951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845984"/>
                </a:solidFill>
                <a:latin typeface="Pluma"/>
              </a:rPr>
              <a:t>meditation and mindfulness challenge</a:t>
            </a:r>
          </a:p>
        </p:txBody>
      </p:sp>
      <p:sp>
        <p:nvSpPr>
          <p:cNvPr id="27" name="TextBox 5">
            <a:extLst>
              <a:ext uri="{FF2B5EF4-FFF2-40B4-BE49-F238E27FC236}">
                <a16:creationId xmlns:a16="http://schemas.microsoft.com/office/drawing/2014/main" id="{4A4DA874-7B3D-1822-158E-86AC7BB7CDA1}"/>
              </a:ext>
            </a:extLst>
          </p:cNvPr>
          <p:cNvSpPr txBox="1"/>
          <p:nvPr/>
        </p:nvSpPr>
        <p:spPr>
          <a:xfrm>
            <a:off x="2679950" y="9011095"/>
            <a:ext cx="219659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Have you ever done a guided meditation before?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9FD5C6AC-64A1-C244-FD7D-3D0F5312240E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types of guided meditations do you prefer?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8A98CFD4-3633-7ACF-78EF-362491871AD0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Do a guided meditation, then write about your experience.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06EF74DE-89FB-4439-4988-BFBD69F1451A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1880619" y="1714372"/>
            <a:ext cx="3673078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 Bold"/>
              </a:rPr>
              <a:t>Day 13: Meditate in the Shower </a:t>
            </a:r>
          </a:p>
          <a:p>
            <a:pPr algn="ctr">
              <a:lnSpc>
                <a:spcPts val="2800"/>
              </a:lnSpc>
            </a:pPr>
            <a:endParaRPr lang="en-US" sz="2000">
              <a:solidFill>
                <a:srgbClr val="000000"/>
              </a:solidFill>
              <a:latin typeface="Glacial Indifference Bold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96882" y="2376757"/>
            <a:ext cx="6771373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Take a relaxing shower and focus on being mindful. Meditate while you are in the shower.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898299" y="4078557"/>
            <a:ext cx="223766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Shower Thoughts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000838" y="4460827"/>
            <a:ext cx="3167417" cy="3865718"/>
            <a:chOff x="0" y="0"/>
            <a:chExt cx="1135131" cy="13853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135131" cy="1385386"/>
            </a:xfrm>
            <a:custGeom>
              <a:avLst/>
              <a:gdLst/>
              <a:ahLst/>
              <a:cxnLst/>
              <a:rect l="l" t="t" r="r" b="b"/>
              <a:pathLst>
                <a:path w="1135131" h="1385386">
                  <a:moveTo>
                    <a:pt x="0" y="0"/>
                  </a:moveTo>
                  <a:lnTo>
                    <a:pt x="1135131" y="0"/>
                  </a:lnTo>
                  <a:lnTo>
                    <a:pt x="1135131" y="1385386"/>
                  </a:lnTo>
                  <a:lnTo>
                    <a:pt x="0" y="1385386"/>
                  </a:lnTo>
                  <a:close/>
                </a:path>
              </a:pathLst>
            </a:custGeom>
            <a:solidFill>
              <a:srgbClr val="E9EAEB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5213964" y="4078557"/>
            <a:ext cx="741164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Notes</a:t>
            </a:r>
          </a:p>
        </p:txBody>
      </p:sp>
      <p:sp>
        <p:nvSpPr>
          <p:cNvPr id="10" name="Freeform 10"/>
          <p:cNvSpPr/>
          <p:nvPr/>
        </p:nvSpPr>
        <p:spPr>
          <a:xfrm>
            <a:off x="650370" y="5056774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650370" y="5504667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650370" y="5952559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AutoShape 13"/>
          <p:cNvSpPr/>
          <p:nvPr/>
        </p:nvSpPr>
        <p:spPr>
          <a:xfrm flipV="1">
            <a:off x="985129" y="5149142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 flipV="1">
            <a:off x="985129" y="5592719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Freeform 15"/>
          <p:cNvSpPr/>
          <p:nvPr/>
        </p:nvSpPr>
        <p:spPr>
          <a:xfrm>
            <a:off x="650370" y="6400451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650370" y="6848344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7" name="AutoShape 17"/>
          <p:cNvSpPr/>
          <p:nvPr/>
        </p:nvSpPr>
        <p:spPr>
          <a:xfrm flipV="1">
            <a:off x="1013267" y="6043637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 flipV="1">
            <a:off x="1013267" y="6494556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1013267" y="6945474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Freeform 20"/>
          <p:cNvSpPr/>
          <p:nvPr/>
        </p:nvSpPr>
        <p:spPr>
          <a:xfrm>
            <a:off x="650370" y="7299779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650370" y="7747671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2" name="AutoShape 22"/>
          <p:cNvSpPr/>
          <p:nvPr/>
        </p:nvSpPr>
        <p:spPr>
          <a:xfrm flipV="1">
            <a:off x="1013267" y="7393883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 flipV="1">
            <a:off x="1013267" y="7844801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am in alignment. 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6" y="451200"/>
            <a:ext cx="6667950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845984"/>
                </a:solidFill>
                <a:latin typeface="Pluma"/>
              </a:rPr>
              <a:t>meditation and mindfulness challenge</a:t>
            </a:r>
          </a:p>
        </p:txBody>
      </p:sp>
      <p:sp>
        <p:nvSpPr>
          <p:cNvPr id="27" name="TextBox 5">
            <a:extLst>
              <a:ext uri="{FF2B5EF4-FFF2-40B4-BE49-F238E27FC236}">
                <a16:creationId xmlns:a16="http://schemas.microsoft.com/office/drawing/2014/main" id="{17906F0B-44FD-6D09-6DAD-8BCE9CCE3905}"/>
              </a:ext>
            </a:extLst>
          </p:cNvPr>
          <p:cNvSpPr txBox="1"/>
          <p:nvPr/>
        </p:nvSpPr>
        <p:spPr>
          <a:xfrm>
            <a:off x="2679950" y="9011095"/>
            <a:ext cx="219659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164852" y="1801908"/>
            <a:ext cx="5230296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makes you interested in meditation?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DA1F8C2C-9B28-ECDF-180F-684A105426A4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do you think about while in the shower?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4358602B-465F-CE3F-0668-46B35F83BF80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Do you get creative ideas while in the shower?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30DB46CE-E8E8-39CD-BA62-4800B69F65F4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can you make your shower a more relaxing experience?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54A72FED-F2FA-1A52-AC46-2B8057EA1A69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1947294" y="1714373"/>
            <a:ext cx="3659756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 Bold"/>
              </a:rPr>
              <a:t>Day 14: Sit With Your Emotions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96882" y="2376757"/>
            <a:ext cx="6771373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Today, you are going to sit with your emotions. Be mindful and allow any emotions to come in, without judgment.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embrace all of my emotions.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0304" y="451200"/>
            <a:ext cx="6599972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845984"/>
                </a:solidFill>
                <a:latin typeface="Pluma"/>
              </a:rPr>
              <a:t>meditation and mindfulness challenge</a:t>
            </a:r>
          </a:p>
        </p:txBody>
      </p:sp>
      <p:sp>
        <p:nvSpPr>
          <p:cNvPr id="8" name="AutoShape 8"/>
          <p:cNvSpPr/>
          <p:nvPr/>
        </p:nvSpPr>
        <p:spPr>
          <a:xfrm>
            <a:off x="334040" y="44994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28903" y="4850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34040" y="52017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34040" y="55528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28903" y="59039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34040" y="62551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34040" y="37971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34040" y="41483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75591" y="66062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75591" y="69573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70453" y="73084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75591" y="765962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70453" y="801075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65316" y="836188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TextBox 5">
            <a:extLst>
              <a:ext uri="{FF2B5EF4-FFF2-40B4-BE49-F238E27FC236}">
                <a16:creationId xmlns:a16="http://schemas.microsoft.com/office/drawing/2014/main" id="{ADECFAAE-C398-10E3-F8FC-286D6400FB3A}"/>
              </a:ext>
            </a:extLst>
          </p:cNvPr>
          <p:cNvSpPr txBox="1"/>
          <p:nvPr/>
        </p:nvSpPr>
        <p:spPr>
          <a:xfrm>
            <a:off x="2679950" y="9011095"/>
            <a:ext cx="219659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often do you just sit with your emotions?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609EEE27-3B3F-84A6-32B4-D33C643DD83D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Which emotions make you feel uncomfortable?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F7B9257D-F8DC-7DAD-B3B1-E818103D4963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do you cope with your emotions?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F284F379-FC35-CF4A-0ECF-02C3C392D649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1844365" y="1714372"/>
            <a:ext cx="3745587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 Bold"/>
              </a:rPr>
              <a:t>Day 15: Observe Your Thoughts 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96882" y="2376757"/>
            <a:ext cx="6771373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In a mindful or meditative state, observe your thoughts. Don't force them, just observe what they are and write them down.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96882" y="9577225"/>
            <a:ext cx="6771373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My thoughts guide me toward happiness. </a:t>
            </a:r>
          </a:p>
          <a:p>
            <a:pPr algn="ctr">
              <a:lnSpc>
                <a:spcPts val="2800"/>
              </a:lnSpc>
            </a:pPr>
            <a:endParaRPr lang="en-US" sz="2000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91746" y="451200"/>
            <a:ext cx="6667950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845984"/>
                </a:solidFill>
                <a:latin typeface="Pluma"/>
              </a:rPr>
              <a:t>meditation and mindfulness challenge</a:t>
            </a:r>
          </a:p>
        </p:txBody>
      </p:sp>
      <p:sp>
        <p:nvSpPr>
          <p:cNvPr id="8" name="AutoShape 8"/>
          <p:cNvSpPr/>
          <p:nvPr/>
        </p:nvSpPr>
        <p:spPr>
          <a:xfrm>
            <a:off x="334040" y="44994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28903" y="4850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34040" y="52017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34040" y="55528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28903" y="59039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34040" y="62551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34040" y="37971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34040" y="41483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75591" y="66062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75591" y="69573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70453" y="73084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75591" y="765962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70453" y="801075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65316" y="836188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TextBox 5">
            <a:extLst>
              <a:ext uri="{FF2B5EF4-FFF2-40B4-BE49-F238E27FC236}">
                <a16:creationId xmlns:a16="http://schemas.microsoft.com/office/drawing/2014/main" id="{8972EF82-2C04-1A11-1A2B-65E36A896879}"/>
              </a:ext>
            </a:extLst>
          </p:cNvPr>
          <p:cNvSpPr txBox="1"/>
          <p:nvPr/>
        </p:nvSpPr>
        <p:spPr>
          <a:xfrm>
            <a:off x="2679950" y="9011095"/>
            <a:ext cx="219659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When you observe your thoughts, how do you feel?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94DADFA9-44B7-D42B-1A7B-D93B636E9E0B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Which of your thoughts do you push aside?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6098C22F-FF02-3A27-0031-A97587C9EFAC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326538" y="1801908"/>
            <a:ext cx="490692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Have you ever tried meditating before?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9FCEB1CD-2421-A1EC-0ECE-FB4DCEF6444C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Which of your thoughts do you embrace?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99F0CB56-9686-DFE5-CF75-E0064EB2DF11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1504441" y="1714372"/>
            <a:ext cx="4425434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 Bold"/>
              </a:rPr>
              <a:t>Day 16: Spend Mindful Time in Nature </a:t>
            </a:r>
          </a:p>
          <a:p>
            <a:pPr algn="ctr">
              <a:lnSpc>
                <a:spcPts val="2800"/>
              </a:lnSpc>
            </a:pPr>
            <a:endParaRPr lang="en-US" sz="2000">
              <a:solidFill>
                <a:srgbClr val="000000"/>
              </a:solidFill>
              <a:latin typeface="Glacial Indifference Bold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96882" y="2376757"/>
            <a:ext cx="6771373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Head outside today and spend some mindful minutes in nature. Write about your experience.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Nature brings me joy.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0304" y="451200"/>
            <a:ext cx="6599972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845984"/>
                </a:solidFill>
                <a:latin typeface="Pluma"/>
              </a:rPr>
              <a:t>meditation and mindfulness challenge</a:t>
            </a:r>
          </a:p>
        </p:txBody>
      </p:sp>
      <p:sp>
        <p:nvSpPr>
          <p:cNvPr id="8" name="AutoShape 8"/>
          <p:cNvSpPr/>
          <p:nvPr/>
        </p:nvSpPr>
        <p:spPr>
          <a:xfrm>
            <a:off x="334040" y="44994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28903" y="4850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34040" y="52017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34040" y="55528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28903" y="59039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34040" y="62551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34040" y="37971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34040" y="41483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75591" y="66062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75591" y="69573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70453" y="73084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75591" y="765962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70453" y="801075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65316" y="836188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TextBox 5">
            <a:extLst>
              <a:ext uri="{FF2B5EF4-FFF2-40B4-BE49-F238E27FC236}">
                <a16:creationId xmlns:a16="http://schemas.microsoft.com/office/drawing/2014/main" id="{4C667E1F-E55E-8DCF-E527-1AC269ED3540}"/>
              </a:ext>
            </a:extLst>
          </p:cNvPr>
          <p:cNvSpPr txBox="1"/>
          <p:nvPr/>
        </p:nvSpPr>
        <p:spPr>
          <a:xfrm>
            <a:off x="2679950" y="9011095"/>
            <a:ext cx="219659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often are you in nature?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9B6FCBE6-24B3-111B-5808-CDF4C5CE7AEA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Do you like to be present while in nature?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048B197C-EDB4-99C9-06A5-4F5809F4E9D5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does nature make you feel?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314BCA1B-410E-4BC8-02A2-EB00A861B2C9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1643506" y="1714372"/>
            <a:ext cx="4147304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 Bold"/>
              </a:rPr>
              <a:t>Day 17: Stretch When You Wake Up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96882" y="2376757"/>
            <a:ext cx="6771373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Choose some daily stretches for today, then commit to a stretch routine.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38137" y="4078557"/>
            <a:ext cx="195798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Daily Stretches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000838" y="4460827"/>
            <a:ext cx="3167417" cy="3865718"/>
            <a:chOff x="0" y="0"/>
            <a:chExt cx="1135131" cy="13853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135131" cy="1385386"/>
            </a:xfrm>
            <a:custGeom>
              <a:avLst/>
              <a:gdLst/>
              <a:ahLst/>
              <a:cxnLst/>
              <a:rect l="l" t="t" r="r" b="b"/>
              <a:pathLst>
                <a:path w="1135131" h="1385386">
                  <a:moveTo>
                    <a:pt x="0" y="0"/>
                  </a:moveTo>
                  <a:lnTo>
                    <a:pt x="1135131" y="0"/>
                  </a:lnTo>
                  <a:lnTo>
                    <a:pt x="1135131" y="1385386"/>
                  </a:lnTo>
                  <a:lnTo>
                    <a:pt x="0" y="1385386"/>
                  </a:lnTo>
                  <a:close/>
                </a:path>
              </a:pathLst>
            </a:custGeom>
            <a:solidFill>
              <a:srgbClr val="E9EAEB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5213964" y="4078557"/>
            <a:ext cx="741164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Notes</a:t>
            </a:r>
          </a:p>
        </p:txBody>
      </p:sp>
      <p:sp>
        <p:nvSpPr>
          <p:cNvPr id="10" name="Freeform 10"/>
          <p:cNvSpPr/>
          <p:nvPr/>
        </p:nvSpPr>
        <p:spPr>
          <a:xfrm>
            <a:off x="650370" y="5056774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650370" y="5504667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650370" y="5952559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AutoShape 13"/>
          <p:cNvSpPr/>
          <p:nvPr/>
        </p:nvSpPr>
        <p:spPr>
          <a:xfrm flipV="1">
            <a:off x="985129" y="5149142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 flipV="1">
            <a:off x="985129" y="5592719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Freeform 15"/>
          <p:cNvSpPr/>
          <p:nvPr/>
        </p:nvSpPr>
        <p:spPr>
          <a:xfrm>
            <a:off x="650370" y="6400451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650370" y="6848344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7" name="AutoShape 17"/>
          <p:cNvSpPr/>
          <p:nvPr/>
        </p:nvSpPr>
        <p:spPr>
          <a:xfrm flipV="1">
            <a:off x="1013267" y="6043637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 flipV="1">
            <a:off x="1013267" y="6494556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1013267" y="6945474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Freeform 20"/>
          <p:cNvSpPr/>
          <p:nvPr/>
        </p:nvSpPr>
        <p:spPr>
          <a:xfrm>
            <a:off x="650370" y="7299779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650370" y="7747671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2" name="AutoShape 22"/>
          <p:cNvSpPr/>
          <p:nvPr/>
        </p:nvSpPr>
        <p:spPr>
          <a:xfrm flipV="1">
            <a:off x="1013267" y="7393883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 flipV="1">
            <a:off x="1013267" y="7844801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am so grateful for my body. 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00304" y="451200"/>
            <a:ext cx="6667951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845984"/>
                </a:solidFill>
                <a:latin typeface="Pluma"/>
              </a:rPr>
              <a:t>meditation and mindfulness challenge</a:t>
            </a:r>
          </a:p>
        </p:txBody>
      </p:sp>
      <p:sp>
        <p:nvSpPr>
          <p:cNvPr id="27" name="TextBox 5">
            <a:extLst>
              <a:ext uri="{FF2B5EF4-FFF2-40B4-BE49-F238E27FC236}">
                <a16:creationId xmlns:a16="http://schemas.microsoft.com/office/drawing/2014/main" id="{F38EBCC4-C523-B115-AC34-834F4FE7981A}"/>
              </a:ext>
            </a:extLst>
          </p:cNvPr>
          <p:cNvSpPr txBox="1"/>
          <p:nvPr/>
        </p:nvSpPr>
        <p:spPr>
          <a:xfrm>
            <a:off x="2679950" y="9011095"/>
            <a:ext cx="219659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kind of stretching routine do you have?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69CC4766-941E-4C8D-75BD-156D2E60DCF6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do you do when you first wake up?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2A2BAAE3-63B4-C7DE-DFC6-93F1A4CBD654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Describe how you can add stretching to your morning routine.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783C4084-D1A9-56D9-0C24-4AE693CA4F6D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1547006" y="1714372"/>
            <a:ext cx="4340305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 Bold"/>
              </a:rPr>
              <a:t>Day 18: Meditation For Your Chakras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96882" y="2376757"/>
            <a:ext cx="6771373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Today's meditation session is going to be about balancing your charkas. Choose a chakra guided meditation.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My chakras are fully balanced and restored.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73540" y="451200"/>
            <a:ext cx="6686156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845984"/>
                </a:solidFill>
                <a:latin typeface="Pluma"/>
              </a:rPr>
              <a:t>meditation and mindfulness challenge</a:t>
            </a:r>
          </a:p>
        </p:txBody>
      </p:sp>
      <p:sp>
        <p:nvSpPr>
          <p:cNvPr id="8" name="AutoShape 8"/>
          <p:cNvSpPr/>
          <p:nvPr/>
        </p:nvSpPr>
        <p:spPr>
          <a:xfrm>
            <a:off x="378676" y="450935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73539" y="486048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78676" y="52116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78676" y="556274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73539" y="591387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78676" y="626500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78676" y="38070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78676" y="415822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20226" y="661613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20226" y="69672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5089" y="731839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20226" y="76695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5089" y="80206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9952" y="837178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TextBox 5">
            <a:extLst>
              <a:ext uri="{FF2B5EF4-FFF2-40B4-BE49-F238E27FC236}">
                <a16:creationId xmlns:a16="http://schemas.microsoft.com/office/drawing/2014/main" id="{AF36B289-DEC9-9E8B-54FD-C189B6B8B6AF}"/>
              </a:ext>
            </a:extLst>
          </p:cNvPr>
          <p:cNvSpPr txBox="1"/>
          <p:nvPr/>
        </p:nvSpPr>
        <p:spPr>
          <a:xfrm>
            <a:off x="2679950" y="9011095"/>
            <a:ext cx="219659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146754" y="1801908"/>
            <a:ext cx="5266492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is your experience with mindfulness?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2C74E23F-530C-FC0F-B218-4660928E8F20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Do you often feel out of balance, but don’t know why?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E539959B-42AA-DD49-40B5-8C8F7E26D663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1198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Write down a list of mantras for balancing your chakras.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CFDA3350-C271-F325-263D-9F39F79FE080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Describe what you understand about your chakras.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398C9265-3E98-FBB5-1CFA-5F102F22393E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1894311" y="1714372"/>
            <a:ext cx="3645694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 Bold"/>
              </a:rPr>
              <a:t>Day 19: Do Something Creative </a:t>
            </a:r>
          </a:p>
          <a:p>
            <a:pPr algn="ctr">
              <a:lnSpc>
                <a:spcPts val="2800"/>
              </a:lnSpc>
            </a:pPr>
            <a:endParaRPr lang="en-US" sz="2000">
              <a:solidFill>
                <a:srgbClr val="000000"/>
              </a:solidFill>
              <a:latin typeface="Glacial Indifference Bold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96882" y="2376757"/>
            <a:ext cx="6771373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Write down a list of creative activities, then choose one to be mindful or meditate.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815312" y="4078557"/>
            <a:ext cx="2403634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Creative Activities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000838" y="4460827"/>
            <a:ext cx="3167417" cy="3865718"/>
            <a:chOff x="0" y="0"/>
            <a:chExt cx="1135131" cy="13853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135131" cy="1385386"/>
            </a:xfrm>
            <a:custGeom>
              <a:avLst/>
              <a:gdLst/>
              <a:ahLst/>
              <a:cxnLst/>
              <a:rect l="l" t="t" r="r" b="b"/>
              <a:pathLst>
                <a:path w="1135131" h="1385386">
                  <a:moveTo>
                    <a:pt x="0" y="0"/>
                  </a:moveTo>
                  <a:lnTo>
                    <a:pt x="1135131" y="0"/>
                  </a:lnTo>
                  <a:lnTo>
                    <a:pt x="1135131" y="1385386"/>
                  </a:lnTo>
                  <a:lnTo>
                    <a:pt x="0" y="1385386"/>
                  </a:lnTo>
                  <a:close/>
                </a:path>
              </a:pathLst>
            </a:custGeom>
            <a:solidFill>
              <a:srgbClr val="E9EAEB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5213964" y="4078557"/>
            <a:ext cx="741164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Notes</a:t>
            </a:r>
          </a:p>
        </p:txBody>
      </p:sp>
      <p:sp>
        <p:nvSpPr>
          <p:cNvPr id="10" name="Freeform 10"/>
          <p:cNvSpPr/>
          <p:nvPr/>
        </p:nvSpPr>
        <p:spPr>
          <a:xfrm>
            <a:off x="650370" y="5056774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650370" y="5504667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650370" y="5952559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AutoShape 13"/>
          <p:cNvSpPr/>
          <p:nvPr/>
        </p:nvSpPr>
        <p:spPr>
          <a:xfrm flipV="1">
            <a:off x="985129" y="5149142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 flipV="1">
            <a:off x="985129" y="5592719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Freeform 15"/>
          <p:cNvSpPr/>
          <p:nvPr/>
        </p:nvSpPr>
        <p:spPr>
          <a:xfrm>
            <a:off x="650370" y="6400451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650370" y="6848344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7" name="AutoShape 17"/>
          <p:cNvSpPr/>
          <p:nvPr/>
        </p:nvSpPr>
        <p:spPr>
          <a:xfrm flipV="1">
            <a:off x="1013267" y="6043637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 flipV="1">
            <a:off x="1013267" y="6494556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1013267" y="6945474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Freeform 20"/>
          <p:cNvSpPr/>
          <p:nvPr/>
        </p:nvSpPr>
        <p:spPr>
          <a:xfrm>
            <a:off x="650370" y="7299779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650370" y="7747671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2" name="AutoShape 22"/>
          <p:cNvSpPr/>
          <p:nvPr/>
        </p:nvSpPr>
        <p:spPr>
          <a:xfrm flipV="1">
            <a:off x="1013267" y="7393883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 flipV="1">
            <a:off x="1013267" y="7844801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embrace my creative side.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00304" y="451200"/>
            <a:ext cx="6667951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845984"/>
                </a:solidFill>
                <a:latin typeface="Pluma"/>
              </a:rPr>
              <a:t>meditation and mindfulness challenge</a:t>
            </a:r>
          </a:p>
        </p:txBody>
      </p:sp>
      <p:sp>
        <p:nvSpPr>
          <p:cNvPr id="27" name="TextBox 5">
            <a:extLst>
              <a:ext uri="{FF2B5EF4-FFF2-40B4-BE49-F238E27FC236}">
                <a16:creationId xmlns:a16="http://schemas.microsoft.com/office/drawing/2014/main" id="{A2CBF04B-97FE-F6A9-05A9-DCAF2E46A267}"/>
              </a:ext>
            </a:extLst>
          </p:cNvPr>
          <p:cNvSpPr txBox="1"/>
          <p:nvPr/>
        </p:nvSpPr>
        <p:spPr>
          <a:xfrm>
            <a:off x="2679950" y="9011095"/>
            <a:ext cx="219659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creative activities do you enjoy the most?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4D4DA044-6A1F-DA4A-6E0D-6B56A5061A8E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activities make you forget your worries?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DCA685ED-C1A0-590D-EE92-1597FC796D0D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Which activities do you meditate often during?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78D7BCE8-539D-F197-812D-530CD5119CF7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2384730" y="1714372"/>
            <a:ext cx="2664857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 Bold"/>
              </a:rPr>
              <a:t>Day 20: Practice Yoga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96882" y="2376757"/>
            <a:ext cx="6771373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Choose a yoga practice to do today. Write down your experience after your practice.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96882" y="9577225"/>
            <a:ext cx="6771373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move my body in pleasant and healing ways. </a:t>
            </a:r>
          </a:p>
          <a:p>
            <a:pPr algn="ctr">
              <a:lnSpc>
                <a:spcPts val="2800"/>
              </a:lnSpc>
            </a:pPr>
            <a:endParaRPr lang="en-US" sz="2000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20226" y="451200"/>
            <a:ext cx="6639469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845984"/>
                </a:solidFill>
                <a:latin typeface="Pluma"/>
              </a:rPr>
              <a:t>meditation and mindfulness challenge</a:t>
            </a:r>
          </a:p>
        </p:txBody>
      </p:sp>
      <p:sp>
        <p:nvSpPr>
          <p:cNvPr id="8" name="AutoShape 8"/>
          <p:cNvSpPr/>
          <p:nvPr/>
        </p:nvSpPr>
        <p:spPr>
          <a:xfrm>
            <a:off x="378676" y="450935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73539" y="486048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78676" y="52116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78676" y="556274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73539" y="591387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78676" y="626500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78676" y="38070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78676" y="415822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20226" y="661613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20226" y="69672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5089" y="731839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20226" y="76695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5089" y="80206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9952" y="837178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TextBox 5">
            <a:extLst>
              <a:ext uri="{FF2B5EF4-FFF2-40B4-BE49-F238E27FC236}">
                <a16:creationId xmlns:a16="http://schemas.microsoft.com/office/drawing/2014/main" id="{7D801E80-A7BD-BDC3-6222-E2DF7C6D2813}"/>
              </a:ext>
            </a:extLst>
          </p:cNvPr>
          <p:cNvSpPr txBox="1"/>
          <p:nvPr/>
        </p:nvSpPr>
        <p:spPr>
          <a:xfrm>
            <a:off x="2679950" y="9011095"/>
            <a:ext cx="219659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is your experience with yoga?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18D81043-DCC1-C363-4F68-2F034C49DF63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Why do you want to start practicing yoga?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AFA1C177-C59B-ED9A-1898-312DC304EF0E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260697" y="1801908"/>
            <a:ext cx="5038606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Do you feel prepared for the challenge?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D364F6A3-74AC-F594-49DC-53518C8E34C6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will you combine yoga and meditation?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85A4388F-1CEA-56EF-E6CC-7E4610551469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500304" y="451200"/>
            <a:ext cx="6664451" cy="5154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845984"/>
                </a:solidFill>
                <a:latin typeface="Pluma"/>
              </a:rPr>
              <a:t>meditation and mindfulness challenge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536355" y="1714373"/>
            <a:ext cx="4276900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Day 21: Create a Meditation Routine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6882" y="2376757"/>
            <a:ext cx="6771373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List what you want to include in your meditation routine, and anything else you want to take note of.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536354" y="4078557"/>
            <a:ext cx="96154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Routine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000838" y="4460827"/>
            <a:ext cx="3167417" cy="3865718"/>
            <a:chOff x="0" y="0"/>
            <a:chExt cx="1135131" cy="1385386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135131" cy="1385386"/>
            </a:xfrm>
            <a:custGeom>
              <a:avLst/>
              <a:gdLst/>
              <a:ahLst/>
              <a:cxnLst/>
              <a:rect l="l" t="t" r="r" b="b"/>
              <a:pathLst>
                <a:path w="1135131" h="1385386">
                  <a:moveTo>
                    <a:pt x="0" y="0"/>
                  </a:moveTo>
                  <a:lnTo>
                    <a:pt x="1135131" y="0"/>
                  </a:lnTo>
                  <a:lnTo>
                    <a:pt x="1135131" y="1385386"/>
                  </a:lnTo>
                  <a:lnTo>
                    <a:pt x="0" y="1385386"/>
                  </a:lnTo>
                  <a:close/>
                </a:path>
              </a:pathLst>
            </a:custGeom>
            <a:solidFill>
              <a:srgbClr val="E9EAEB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5213964" y="4078557"/>
            <a:ext cx="741164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Notes</a:t>
            </a:r>
          </a:p>
        </p:txBody>
      </p:sp>
      <p:sp>
        <p:nvSpPr>
          <p:cNvPr id="11" name="Freeform 11"/>
          <p:cNvSpPr/>
          <p:nvPr/>
        </p:nvSpPr>
        <p:spPr>
          <a:xfrm>
            <a:off x="650370" y="5056774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650370" y="5504667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650370" y="5952559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4" name="AutoShape 14"/>
          <p:cNvSpPr/>
          <p:nvPr/>
        </p:nvSpPr>
        <p:spPr>
          <a:xfrm flipV="1">
            <a:off x="985129" y="5149142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 flipV="1">
            <a:off x="985129" y="5592719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Freeform 16"/>
          <p:cNvSpPr/>
          <p:nvPr/>
        </p:nvSpPr>
        <p:spPr>
          <a:xfrm>
            <a:off x="650370" y="6400451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650370" y="6848344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8" name="AutoShape 18"/>
          <p:cNvSpPr/>
          <p:nvPr/>
        </p:nvSpPr>
        <p:spPr>
          <a:xfrm flipV="1">
            <a:off x="1013267" y="6043637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1013267" y="6494556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 flipV="1">
            <a:off x="1013267" y="6945474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Freeform 21"/>
          <p:cNvSpPr/>
          <p:nvPr/>
        </p:nvSpPr>
        <p:spPr>
          <a:xfrm>
            <a:off x="650370" y="7299779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5"/>
                </a:lnTo>
                <a:lnTo>
                  <a:pt x="0" y="184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650370" y="7747671"/>
            <a:ext cx="184735" cy="184735"/>
          </a:xfrm>
          <a:custGeom>
            <a:avLst/>
            <a:gdLst/>
            <a:ahLst/>
            <a:cxnLst/>
            <a:rect l="l" t="t" r="r" b="b"/>
            <a:pathLst>
              <a:path w="184735" h="184735">
                <a:moveTo>
                  <a:pt x="0" y="0"/>
                </a:moveTo>
                <a:lnTo>
                  <a:pt x="184736" y="0"/>
                </a:lnTo>
                <a:lnTo>
                  <a:pt x="184736" y="184736"/>
                </a:lnTo>
                <a:lnTo>
                  <a:pt x="0" y="1847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3" name="AutoShape 23"/>
          <p:cNvSpPr/>
          <p:nvPr/>
        </p:nvSpPr>
        <p:spPr>
          <a:xfrm flipV="1">
            <a:off x="1013267" y="7393883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 flipV="1">
            <a:off x="1013267" y="7844801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am ready to embrace my healing journey.</a:t>
            </a:r>
          </a:p>
        </p:txBody>
      </p:sp>
      <p:sp>
        <p:nvSpPr>
          <p:cNvPr id="27" name="TextBox 5">
            <a:extLst>
              <a:ext uri="{FF2B5EF4-FFF2-40B4-BE49-F238E27FC236}">
                <a16:creationId xmlns:a16="http://schemas.microsoft.com/office/drawing/2014/main" id="{BF30ED3F-6175-9692-B76D-486649B5A030}"/>
              </a:ext>
            </a:extLst>
          </p:cNvPr>
          <p:cNvSpPr txBox="1"/>
          <p:nvPr/>
        </p:nvSpPr>
        <p:spPr>
          <a:xfrm>
            <a:off x="2679950" y="9011095"/>
            <a:ext cx="219659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When can you meditate during the day?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2AC4BB54-4047-F913-CA9A-C1E25159139C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other activities will you add to this routine?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F9871F8B-BE5F-9466-FD5F-A45E99BC9B8C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Describe your new meditation routine in detail.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6E04F1EF-6776-39FC-6167-FE483C213464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do you feel after completing this challenge?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87550855-0F53-75A8-197D-AAE36EDE79F2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did you learn about yourself?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75BF1A7B-1F27-67A4-DC94-3D1779904AE7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did you learn about meditation?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C472D393-CDB6-EBFA-F78B-1BB720A7E182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did you learn about mindfulness?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11676730-B103-6B07-4CB2-C6DA41AFC043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1745" y="1801908"/>
            <a:ext cx="67713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Is this a habit you want to keep incorporating?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EA91512B-AF4B-36EF-78C3-951651284318}"/>
              </a:ext>
            </a:extLst>
          </p:cNvPr>
          <p:cNvSpPr txBox="1"/>
          <p:nvPr/>
        </p:nvSpPr>
        <p:spPr>
          <a:xfrm>
            <a:off x="1137701" y="283065"/>
            <a:ext cx="2030949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845984"/>
                </a:solidFill>
                <a:latin typeface="Pluma"/>
              </a:rPr>
              <a:t>Journal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1959</Words>
  <Application>Microsoft Office PowerPoint</Application>
  <PresentationFormat>Custom</PresentationFormat>
  <Paragraphs>389</Paragraphs>
  <Slides>101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101</vt:i4>
      </vt:variant>
    </vt:vector>
  </HeadingPairs>
  <TitlesOfParts>
    <vt:vector size="108" baseType="lpstr">
      <vt:lpstr>Glacial Indifference Bold</vt:lpstr>
      <vt:lpstr>Pluma</vt:lpstr>
      <vt:lpstr>Glacial Indifference</vt:lpstr>
      <vt:lpstr>Futura Bold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Meditation and Mindfulness Challenge</dc:title>
  <cp:lastModifiedBy>Jenn Anne</cp:lastModifiedBy>
  <cp:revision>1</cp:revision>
  <dcterms:created xsi:type="dcterms:W3CDTF">2006-08-16T00:00:00Z</dcterms:created>
  <dcterms:modified xsi:type="dcterms:W3CDTF">2023-07-19T20:52:22Z</dcterms:modified>
  <dc:identifier>DAFpGmCBMwA</dc:identifier>
</cp:coreProperties>
</file>