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</p:sldIdLst>
  <p:sldSz cx="7556500" cy="10693400"/>
  <p:notesSz cx="6858000" cy="9144000"/>
  <p:embeddedFontLst>
    <p:embeddedFont>
      <p:font typeface="Calibri" panose="020F0502020204030204" pitchFamily="34" charset="0"/>
      <p:regular r:id="rId81"/>
      <p:bold r:id="rId82"/>
      <p:italic r:id="rId83"/>
      <p:boldItalic r:id="rId84"/>
    </p:embeddedFont>
    <p:embeddedFont>
      <p:font typeface="Glacial Indifference" panose="020B0604020202020204" charset="0"/>
      <p:regular r:id="rId85"/>
    </p:embeddedFont>
    <p:embeddedFont>
      <p:font typeface="Pluma" panose="020B0604020202020204" charset="0"/>
      <p:regular r:id="rId8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BC5D2C-BFF2-448F-87E1-C7CED8DCC9FA}" v="80" dt="2023-07-19T20:41:21.1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4.fntdata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3.fntdata"/><Relationship Id="rId88" Type="http://schemas.openxmlformats.org/officeDocument/2006/relationships/viewProps" Target="viewProps.xml"/><Relationship Id="rId9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1.fntdata"/><Relationship Id="rId86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microsoft.com/office/2015/10/relationships/revisionInfo" Target="revisionInfo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font" Target="fonts/font2.fntdata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09BC5D2C-BFF2-448F-87E1-C7CED8DCC9FA}"/>
    <pc:docChg chg="undo custSel modSld">
      <pc:chgData name="Jenn Anne" userId="2e42e5b19939340a" providerId="LiveId" clId="{09BC5D2C-BFF2-448F-87E1-C7CED8DCC9FA}" dt="2023-07-19T20:42:25.699" v="254" actId="1076"/>
      <pc:docMkLst>
        <pc:docMk/>
      </pc:docMkLst>
      <pc:sldChg chg="modSp mod">
        <pc:chgData name="Jenn Anne" userId="2e42e5b19939340a" providerId="LiveId" clId="{09BC5D2C-BFF2-448F-87E1-C7CED8DCC9FA}" dt="2023-07-19T20:36:40.261" v="1" actId="1076"/>
        <pc:sldMkLst>
          <pc:docMk/>
          <pc:sldMk cId="0" sldId="256"/>
        </pc:sldMkLst>
        <pc:spChg chg="mod">
          <ac:chgData name="Jenn Anne" userId="2e42e5b19939340a" providerId="LiveId" clId="{09BC5D2C-BFF2-448F-87E1-C7CED8DCC9FA}" dt="2023-07-19T20:36:40.261" v="1" actId="1076"/>
          <ac:spMkLst>
            <pc:docMk/>
            <pc:sldMk cId="0" sldId="256"/>
            <ac:spMk id="7" creationId="{00000000-0000-0000-0000-000000000000}"/>
          </ac:spMkLst>
        </pc:spChg>
      </pc:sldChg>
      <pc:sldChg chg="modSp mod">
        <pc:chgData name="Jenn Anne" userId="2e42e5b19939340a" providerId="LiveId" clId="{09BC5D2C-BFF2-448F-87E1-C7CED8DCC9FA}" dt="2023-07-19T20:36:52.159" v="3" actId="1076"/>
        <pc:sldMkLst>
          <pc:docMk/>
          <pc:sldMk cId="0" sldId="257"/>
        </pc:sldMkLst>
        <pc:spChg chg="mod">
          <ac:chgData name="Jenn Anne" userId="2e42e5b19939340a" providerId="LiveId" clId="{09BC5D2C-BFF2-448F-87E1-C7CED8DCC9FA}" dt="2023-07-19T20:36:52.159" v="3" actId="1076"/>
          <ac:spMkLst>
            <pc:docMk/>
            <pc:sldMk cId="0" sldId="257"/>
            <ac:spMk id="25" creationId="{00000000-0000-0000-0000-000000000000}"/>
          </ac:spMkLst>
        </pc:spChg>
      </pc:sldChg>
      <pc:sldChg chg="addSp delSp modSp mod">
        <pc:chgData name="Jenn Anne" userId="2e42e5b19939340a" providerId="LiveId" clId="{09BC5D2C-BFF2-448F-87E1-C7CED8DCC9FA}" dt="2023-07-19T20:41:38.717" v="240" actId="1076"/>
        <pc:sldMkLst>
          <pc:docMk/>
          <pc:sldMk cId="0" sldId="258"/>
        </pc:sldMkLst>
        <pc:spChg chg="del mod">
          <ac:chgData name="Jenn Anne" userId="2e42e5b19939340a" providerId="LiveId" clId="{09BC5D2C-BFF2-448F-87E1-C7CED8DCC9FA}" dt="2023-07-19T20:37:03.231" v="6" actId="478"/>
          <ac:spMkLst>
            <pc:docMk/>
            <pc:sldMk cId="0" sldId="258"/>
            <ac:spMk id="25" creationId="{00000000-0000-0000-0000-000000000000}"/>
          </ac:spMkLst>
        </pc:spChg>
        <pc:spChg chg="mod">
          <ac:chgData name="Jenn Anne" userId="2e42e5b19939340a" providerId="LiveId" clId="{09BC5D2C-BFF2-448F-87E1-C7CED8DCC9FA}" dt="2023-07-19T20:41:38.717" v="240" actId="1076"/>
          <ac:spMkLst>
            <pc:docMk/>
            <pc:sldMk cId="0" sldId="258"/>
            <ac:spMk id="27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7:26.378" v="15"/>
          <ac:spMkLst>
            <pc:docMk/>
            <pc:sldMk cId="0" sldId="258"/>
            <ac:spMk id="28" creationId="{D7D6D180-6BBB-E96D-2F98-28052BFDAF8C}"/>
          </ac:spMkLst>
        </pc:spChg>
      </pc:sldChg>
      <pc:sldChg chg="addSp delSp modSp mod">
        <pc:chgData name="Jenn Anne" userId="2e42e5b19939340a" providerId="LiveId" clId="{09BC5D2C-BFF2-448F-87E1-C7CED8DCC9FA}" dt="2023-07-19T20:41:47.333" v="242" actId="1076"/>
        <pc:sldMkLst>
          <pc:docMk/>
          <pc:sldMk cId="0" sldId="259"/>
        </pc:sldMkLst>
        <pc:spChg chg="del mod">
          <ac:chgData name="Jenn Anne" userId="2e42e5b19939340a" providerId="LiveId" clId="{09BC5D2C-BFF2-448F-87E1-C7CED8DCC9FA}" dt="2023-07-19T20:37:07.361" v="8" actId="478"/>
          <ac:spMkLst>
            <pc:docMk/>
            <pc:sldMk cId="0" sldId="259"/>
            <ac:spMk id="25" creationId="{00000000-0000-0000-0000-000000000000}"/>
          </ac:spMkLst>
        </pc:spChg>
        <pc:spChg chg="mod">
          <ac:chgData name="Jenn Anne" userId="2e42e5b19939340a" providerId="LiveId" clId="{09BC5D2C-BFF2-448F-87E1-C7CED8DCC9FA}" dt="2023-07-19T20:41:47.333" v="242" actId="1076"/>
          <ac:spMkLst>
            <pc:docMk/>
            <pc:sldMk cId="0" sldId="259"/>
            <ac:spMk id="27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7:21.839" v="14"/>
          <ac:spMkLst>
            <pc:docMk/>
            <pc:sldMk cId="0" sldId="259"/>
            <ac:spMk id="28" creationId="{A4B89923-32F2-61FF-245F-3AA49F14AB7D}"/>
          </ac:spMkLst>
        </pc:spChg>
      </pc:sldChg>
      <pc:sldChg chg="addSp delSp modSp mod">
        <pc:chgData name="Jenn Anne" userId="2e42e5b19939340a" providerId="LiveId" clId="{09BC5D2C-BFF2-448F-87E1-C7CED8DCC9FA}" dt="2023-07-19T20:41:53.856" v="244" actId="1076"/>
        <pc:sldMkLst>
          <pc:docMk/>
          <pc:sldMk cId="0" sldId="260"/>
        </pc:sldMkLst>
        <pc:spChg chg="del mod">
          <ac:chgData name="Jenn Anne" userId="2e42e5b19939340a" providerId="LiveId" clId="{09BC5D2C-BFF2-448F-87E1-C7CED8DCC9FA}" dt="2023-07-19T20:37:11.237" v="10" actId="478"/>
          <ac:spMkLst>
            <pc:docMk/>
            <pc:sldMk cId="0" sldId="260"/>
            <ac:spMk id="25" creationId="{00000000-0000-0000-0000-000000000000}"/>
          </ac:spMkLst>
        </pc:spChg>
        <pc:spChg chg="mod">
          <ac:chgData name="Jenn Anne" userId="2e42e5b19939340a" providerId="LiveId" clId="{09BC5D2C-BFF2-448F-87E1-C7CED8DCC9FA}" dt="2023-07-19T20:41:53.856" v="244" actId="1076"/>
          <ac:spMkLst>
            <pc:docMk/>
            <pc:sldMk cId="0" sldId="260"/>
            <ac:spMk id="27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7:13.684" v="11"/>
          <ac:spMkLst>
            <pc:docMk/>
            <pc:sldMk cId="0" sldId="260"/>
            <ac:spMk id="28" creationId="{DF98AD76-330A-5C66-69A7-19E61569BB2E}"/>
          </ac:spMkLst>
        </pc:spChg>
        <pc:spChg chg="add del mod">
          <ac:chgData name="Jenn Anne" userId="2e42e5b19939340a" providerId="LiveId" clId="{09BC5D2C-BFF2-448F-87E1-C7CED8DCC9FA}" dt="2023-07-19T20:37:19.550" v="13" actId="478"/>
          <ac:spMkLst>
            <pc:docMk/>
            <pc:sldMk cId="0" sldId="260"/>
            <ac:spMk id="29" creationId="{1909D116-E5EE-3044-3861-2702633805A7}"/>
          </ac:spMkLst>
        </pc:spChg>
        <pc:spChg chg="add del mod">
          <ac:chgData name="Jenn Anne" userId="2e42e5b19939340a" providerId="LiveId" clId="{09BC5D2C-BFF2-448F-87E1-C7CED8DCC9FA}" dt="2023-07-19T20:41:26.909" v="238" actId="478"/>
          <ac:spMkLst>
            <pc:docMk/>
            <pc:sldMk cId="0" sldId="260"/>
            <ac:spMk id="30" creationId="{785BE887-BE38-822A-4337-0D95D43090A3}"/>
          </ac:spMkLst>
        </pc:spChg>
      </pc:sldChg>
      <pc:sldChg chg="addSp delSp modSp mod">
        <pc:chgData name="Jenn Anne" userId="2e42e5b19939340a" providerId="LiveId" clId="{09BC5D2C-BFF2-448F-87E1-C7CED8DCC9FA}" dt="2023-07-19T20:42:00.578" v="246" actId="1076"/>
        <pc:sldMkLst>
          <pc:docMk/>
          <pc:sldMk cId="0" sldId="261"/>
        </pc:sldMkLst>
        <pc:spChg chg="del mod">
          <ac:chgData name="Jenn Anne" userId="2e42e5b19939340a" providerId="LiveId" clId="{09BC5D2C-BFF2-448F-87E1-C7CED8DCC9FA}" dt="2023-07-19T20:37:35.309" v="17" actId="478"/>
          <ac:spMkLst>
            <pc:docMk/>
            <pc:sldMk cId="0" sldId="261"/>
            <ac:spMk id="25" creationId="{00000000-0000-0000-0000-000000000000}"/>
          </ac:spMkLst>
        </pc:spChg>
        <pc:spChg chg="mod">
          <ac:chgData name="Jenn Anne" userId="2e42e5b19939340a" providerId="LiveId" clId="{09BC5D2C-BFF2-448F-87E1-C7CED8DCC9FA}" dt="2023-07-19T20:42:00.578" v="246" actId="1076"/>
          <ac:spMkLst>
            <pc:docMk/>
            <pc:sldMk cId="0" sldId="261"/>
            <ac:spMk id="27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19.820" v="236"/>
          <ac:spMkLst>
            <pc:docMk/>
            <pc:sldMk cId="0" sldId="261"/>
            <ac:spMk id="28" creationId="{F527DDEF-E542-3370-C58A-249466A58968}"/>
          </ac:spMkLst>
        </pc:spChg>
      </pc:sldChg>
      <pc:sldChg chg="addSp delSp modSp mod">
        <pc:chgData name="Jenn Anne" userId="2e42e5b19939340a" providerId="LiveId" clId="{09BC5D2C-BFF2-448F-87E1-C7CED8DCC9FA}" dt="2023-07-19T20:42:07.195" v="248" actId="1076"/>
        <pc:sldMkLst>
          <pc:docMk/>
          <pc:sldMk cId="0" sldId="262"/>
        </pc:sldMkLst>
        <pc:spChg chg="del mod">
          <ac:chgData name="Jenn Anne" userId="2e42e5b19939340a" providerId="LiveId" clId="{09BC5D2C-BFF2-448F-87E1-C7CED8DCC9FA}" dt="2023-07-19T20:37:38.528" v="19" actId="478"/>
          <ac:spMkLst>
            <pc:docMk/>
            <pc:sldMk cId="0" sldId="262"/>
            <ac:spMk id="25" creationId="{00000000-0000-0000-0000-000000000000}"/>
          </ac:spMkLst>
        </pc:spChg>
        <pc:spChg chg="mod">
          <ac:chgData name="Jenn Anne" userId="2e42e5b19939340a" providerId="LiveId" clId="{09BC5D2C-BFF2-448F-87E1-C7CED8DCC9FA}" dt="2023-07-19T20:42:07.195" v="248" actId="1076"/>
          <ac:spMkLst>
            <pc:docMk/>
            <pc:sldMk cId="0" sldId="262"/>
            <ac:spMk id="27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18.633" v="235"/>
          <ac:spMkLst>
            <pc:docMk/>
            <pc:sldMk cId="0" sldId="262"/>
            <ac:spMk id="28" creationId="{CD7FA063-FAD5-57C8-38E1-53104BA370A9}"/>
          </ac:spMkLst>
        </pc:spChg>
      </pc:sldChg>
      <pc:sldChg chg="addSp delSp modSp mod">
        <pc:chgData name="Jenn Anne" userId="2e42e5b19939340a" providerId="LiveId" clId="{09BC5D2C-BFF2-448F-87E1-C7CED8DCC9FA}" dt="2023-07-19T20:42:13.084" v="250" actId="1076"/>
        <pc:sldMkLst>
          <pc:docMk/>
          <pc:sldMk cId="0" sldId="263"/>
        </pc:sldMkLst>
        <pc:spChg chg="del mod">
          <ac:chgData name="Jenn Anne" userId="2e42e5b19939340a" providerId="LiveId" clId="{09BC5D2C-BFF2-448F-87E1-C7CED8DCC9FA}" dt="2023-07-19T20:37:41.974" v="21" actId="478"/>
          <ac:spMkLst>
            <pc:docMk/>
            <pc:sldMk cId="0" sldId="263"/>
            <ac:spMk id="25" creationId="{00000000-0000-0000-0000-000000000000}"/>
          </ac:spMkLst>
        </pc:spChg>
        <pc:spChg chg="mod">
          <ac:chgData name="Jenn Anne" userId="2e42e5b19939340a" providerId="LiveId" clId="{09BC5D2C-BFF2-448F-87E1-C7CED8DCC9FA}" dt="2023-07-19T20:42:13.084" v="250" actId="1076"/>
          <ac:spMkLst>
            <pc:docMk/>
            <pc:sldMk cId="0" sldId="263"/>
            <ac:spMk id="27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17.207" v="234"/>
          <ac:spMkLst>
            <pc:docMk/>
            <pc:sldMk cId="0" sldId="263"/>
            <ac:spMk id="28" creationId="{A485A8A0-0598-C8D4-AD95-EE9FBF7F2539}"/>
          </ac:spMkLst>
        </pc:spChg>
      </pc:sldChg>
      <pc:sldChg chg="addSp delSp modSp mod">
        <pc:chgData name="Jenn Anne" userId="2e42e5b19939340a" providerId="LiveId" clId="{09BC5D2C-BFF2-448F-87E1-C7CED8DCC9FA}" dt="2023-07-19T20:42:19.711" v="252" actId="1076"/>
        <pc:sldMkLst>
          <pc:docMk/>
          <pc:sldMk cId="0" sldId="264"/>
        </pc:sldMkLst>
        <pc:spChg chg="del mod">
          <ac:chgData name="Jenn Anne" userId="2e42e5b19939340a" providerId="LiveId" clId="{09BC5D2C-BFF2-448F-87E1-C7CED8DCC9FA}" dt="2023-07-19T20:37:45.474" v="23" actId="478"/>
          <ac:spMkLst>
            <pc:docMk/>
            <pc:sldMk cId="0" sldId="264"/>
            <ac:spMk id="25" creationId="{00000000-0000-0000-0000-000000000000}"/>
          </ac:spMkLst>
        </pc:spChg>
        <pc:spChg chg="mod">
          <ac:chgData name="Jenn Anne" userId="2e42e5b19939340a" providerId="LiveId" clId="{09BC5D2C-BFF2-448F-87E1-C7CED8DCC9FA}" dt="2023-07-19T20:42:19.711" v="252" actId="1076"/>
          <ac:spMkLst>
            <pc:docMk/>
            <pc:sldMk cId="0" sldId="264"/>
            <ac:spMk id="27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12.525" v="233"/>
          <ac:spMkLst>
            <pc:docMk/>
            <pc:sldMk cId="0" sldId="264"/>
            <ac:spMk id="28" creationId="{732A2AD1-9629-E2CE-01A9-357B0DF05FC8}"/>
          </ac:spMkLst>
        </pc:spChg>
      </pc:sldChg>
      <pc:sldChg chg="addSp delSp modSp mod">
        <pc:chgData name="Jenn Anne" userId="2e42e5b19939340a" providerId="LiveId" clId="{09BC5D2C-BFF2-448F-87E1-C7CED8DCC9FA}" dt="2023-07-19T20:42:25.699" v="254" actId="1076"/>
        <pc:sldMkLst>
          <pc:docMk/>
          <pc:sldMk cId="0" sldId="265"/>
        </pc:sldMkLst>
        <pc:spChg chg="del mod">
          <ac:chgData name="Jenn Anne" userId="2e42e5b19939340a" providerId="LiveId" clId="{09BC5D2C-BFF2-448F-87E1-C7CED8DCC9FA}" dt="2023-07-19T20:37:48.405" v="25" actId="478"/>
          <ac:spMkLst>
            <pc:docMk/>
            <pc:sldMk cId="0" sldId="265"/>
            <ac:spMk id="25" creationId="{00000000-0000-0000-0000-000000000000}"/>
          </ac:spMkLst>
        </pc:spChg>
        <pc:spChg chg="mod">
          <ac:chgData name="Jenn Anne" userId="2e42e5b19939340a" providerId="LiveId" clId="{09BC5D2C-BFF2-448F-87E1-C7CED8DCC9FA}" dt="2023-07-19T20:42:25.699" v="254" actId="1076"/>
          <ac:spMkLst>
            <pc:docMk/>
            <pc:sldMk cId="0" sldId="265"/>
            <ac:spMk id="27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11.385" v="232"/>
          <ac:spMkLst>
            <pc:docMk/>
            <pc:sldMk cId="0" sldId="265"/>
            <ac:spMk id="28" creationId="{45B88D21-BBE8-D537-58FF-BF788B07F87B}"/>
          </ac:spMkLst>
        </pc:spChg>
      </pc:sldChg>
      <pc:sldChg chg="addSp delSp modSp mod">
        <pc:chgData name="Jenn Anne" userId="2e42e5b19939340a" providerId="LiveId" clId="{09BC5D2C-BFF2-448F-87E1-C7CED8DCC9FA}" dt="2023-07-19T20:41:10.278" v="231"/>
        <pc:sldMkLst>
          <pc:docMk/>
          <pc:sldMk cId="0" sldId="266"/>
        </pc:sldMkLst>
        <pc:spChg chg="del mod">
          <ac:chgData name="Jenn Anne" userId="2e42e5b19939340a" providerId="LiveId" clId="{09BC5D2C-BFF2-448F-87E1-C7CED8DCC9FA}" dt="2023-07-19T20:37:52.482" v="27" actId="478"/>
          <ac:spMkLst>
            <pc:docMk/>
            <pc:sldMk cId="0" sldId="266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10.278" v="231"/>
          <ac:spMkLst>
            <pc:docMk/>
            <pc:sldMk cId="0" sldId="266"/>
            <ac:spMk id="28" creationId="{611FA824-CB5D-8EBE-5E25-6C1FF5C1D89B}"/>
          </ac:spMkLst>
        </pc:spChg>
      </pc:sldChg>
      <pc:sldChg chg="addSp delSp modSp mod">
        <pc:chgData name="Jenn Anne" userId="2e42e5b19939340a" providerId="LiveId" clId="{09BC5D2C-BFF2-448F-87E1-C7CED8DCC9FA}" dt="2023-07-19T20:41:09.130" v="230"/>
        <pc:sldMkLst>
          <pc:docMk/>
          <pc:sldMk cId="0" sldId="267"/>
        </pc:sldMkLst>
        <pc:spChg chg="del mod">
          <ac:chgData name="Jenn Anne" userId="2e42e5b19939340a" providerId="LiveId" clId="{09BC5D2C-BFF2-448F-87E1-C7CED8DCC9FA}" dt="2023-07-19T20:37:58.552" v="29" actId="478"/>
          <ac:spMkLst>
            <pc:docMk/>
            <pc:sldMk cId="0" sldId="267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09.130" v="230"/>
          <ac:spMkLst>
            <pc:docMk/>
            <pc:sldMk cId="0" sldId="267"/>
            <ac:spMk id="28" creationId="{3064B147-4339-36A2-DD13-514082E097A5}"/>
          </ac:spMkLst>
        </pc:spChg>
      </pc:sldChg>
      <pc:sldChg chg="addSp delSp modSp mod">
        <pc:chgData name="Jenn Anne" userId="2e42e5b19939340a" providerId="LiveId" clId="{09BC5D2C-BFF2-448F-87E1-C7CED8DCC9FA}" dt="2023-07-19T20:41:07.818" v="229"/>
        <pc:sldMkLst>
          <pc:docMk/>
          <pc:sldMk cId="0" sldId="268"/>
        </pc:sldMkLst>
        <pc:spChg chg="del mod">
          <ac:chgData name="Jenn Anne" userId="2e42e5b19939340a" providerId="LiveId" clId="{09BC5D2C-BFF2-448F-87E1-C7CED8DCC9FA}" dt="2023-07-19T20:38:01.361" v="31" actId="478"/>
          <ac:spMkLst>
            <pc:docMk/>
            <pc:sldMk cId="0" sldId="268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07.818" v="229"/>
          <ac:spMkLst>
            <pc:docMk/>
            <pc:sldMk cId="0" sldId="268"/>
            <ac:spMk id="28" creationId="{AB297B99-1080-5DD9-F9AA-76BD08C93C57}"/>
          </ac:spMkLst>
        </pc:spChg>
      </pc:sldChg>
      <pc:sldChg chg="addSp delSp modSp mod">
        <pc:chgData name="Jenn Anne" userId="2e42e5b19939340a" providerId="LiveId" clId="{09BC5D2C-BFF2-448F-87E1-C7CED8DCC9FA}" dt="2023-07-19T20:41:06.485" v="228"/>
        <pc:sldMkLst>
          <pc:docMk/>
          <pc:sldMk cId="0" sldId="269"/>
        </pc:sldMkLst>
        <pc:spChg chg="del mod">
          <ac:chgData name="Jenn Anne" userId="2e42e5b19939340a" providerId="LiveId" clId="{09BC5D2C-BFF2-448F-87E1-C7CED8DCC9FA}" dt="2023-07-19T20:38:04.184" v="33" actId="478"/>
          <ac:spMkLst>
            <pc:docMk/>
            <pc:sldMk cId="0" sldId="269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06.485" v="228"/>
          <ac:spMkLst>
            <pc:docMk/>
            <pc:sldMk cId="0" sldId="269"/>
            <ac:spMk id="28" creationId="{6478BF05-5BD2-BBD6-4989-DC3FB3C34970}"/>
          </ac:spMkLst>
        </pc:spChg>
      </pc:sldChg>
      <pc:sldChg chg="addSp delSp modSp mod">
        <pc:chgData name="Jenn Anne" userId="2e42e5b19939340a" providerId="LiveId" clId="{09BC5D2C-BFF2-448F-87E1-C7CED8DCC9FA}" dt="2023-07-19T20:41:05.295" v="227"/>
        <pc:sldMkLst>
          <pc:docMk/>
          <pc:sldMk cId="0" sldId="270"/>
        </pc:sldMkLst>
        <pc:spChg chg="del mod">
          <ac:chgData name="Jenn Anne" userId="2e42e5b19939340a" providerId="LiveId" clId="{09BC5D2C-BFF2-448F-87E1-C7CED8DCC9FA}" dt="2023-07-19T20:38:07.567" v="35" actId="478"/>
          <ac:spMkLst>
            <pc:docMk/>
            <pc:sldMk cId="0" sldId="270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05.295" v="227"/>
          <ac:spMkLst>
            <pc:docMk/>
            <pc:sldMk cId="0" sldId="270"/>
            <ac:spMk id="28" creationId="{3167B3A4-F6C1-5611-3EB5-9F3774985084}"/>
          </ac:spMkLst>
        </pc:spChg>
      </pc:sldChg>
      <pc:sldChg chg="addSp delSp modSp mod">
        <pc:chgData name="Jenn Anne" userId="2e42e5b19939340a" providerId="LiveId" clId="{09BC5D2C-BFF2-448F-87E1-C7CED8DCC9FA}" dt="2023-07-19T20:41:04.152" v="226"/>
        <pc:sldMkLst>
          <pc:docMk/>
          <pc:sldMk cId="0" sldId="271"/>
        </pc:sldMkLst>
        <pc:spChg chg="del mod">
          <ac:chgData name="Jenn Anne" userId="2e42e5b19939340a" providerId="LiveId" clId="{09BC5D2C-BFF2-448F-87E1-C7CED8DCC9FA}" dt="2023-07-19T20:38:10.452" v="37" actId="478"/>
          <ac:spMkLst>
            <pc:docMk/>
            <pc:sldMk cId="0" sldId="271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04.152" v="226"/>
          <ac:spMkLst>
            <pc:docMk/>
            <pc:sldMk cId="0" sldId="271"/>
            <ac:spMk id="28" creationId="{B07AB9B9-C951-D965-200C-D498FF727430}"/>
          </ac:spMkLst>
        </pc:spChg>
      </pc:sldChg>
      <pc:sldChg chg="addSp delSp modSp mod">
        <pc:chgData name="Jenn Anne" userId="2e42e5b19939340a" providerId="LiveId" clId="{09BC5D2C-BFF2-448F-87E1-C7CED8DCC9FA}" dt="2023-07-19T20:41:03.060" v="225"/>
        <pc:sldMkLst>
          <pc:docMk/>
          <pc:sldMk cId="0" sldId="272"/>
        </pc:sldMkLst>
        <pc:spChg chg="del mod">
          <ac:chgData name="Jenn Anne" userId="2e42e5b19939340a" providerId="LiveId" clId="{09BC5D2C-BFF2-448F-87E1-C7CED8DCC9FA}" dt="2023-07-19T20:38:13.571" v="39" actId="478"/>
          <ac:spMkLst>
            <pc:docMk/>
            <pc:sldMk cId="0" sldId="272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03.060" v="225"/>
          <ac:spMkLst>
            <pc:docMk/>
            <pc:sldMk cId="0" sldId="272"/>
            <ac:spMk id="28" creationId="{1429E668-FCA4-0900-97AE-49669EBC920B}"/>
          </ac:spMkLst>
        </pc:spChg>
      </pc:sldChg>
      <pc:sldChg chg="addSp delSp modSp mod">
        <pc:chgData name="Jenn Anne" userId="2e42e5b19939340a" providerId="LiveId" clId="{09BC5D2C-BFF2-448F-87E1-C7CED8DCC9FA}" dt="2023-07-19T20:41:01.895" v="224"/>
        <pc:sldMkLst>
          <pc:docMk/>
          <pc:sldMk cId="0" sldId="273"/>
        </pc:sldMkLst>
        <pc:spChg chg="del mod">
          <ac:chgData name="Jenn Anne" userId="2e42e5b19939340a" providerId="LiveId" clId="{09BC5D2C-BFF2-448F-87E1-C7CED8DCC9FA}" dt="2023-07-19T20:38:16.279" v="41" actId="478"/>
          <ac:spMkLst>
            <pc:docMk/>
            <pc:sldMk cId="0" sldId="273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01.895" v="224"/>
          <ac:spMkLst>
            <pc:docMk/>
            <pc:sldMk cId="0" sldId="273"/>
            <ac:spMk id="28" creationId="{85B0CAD1-A52E-1E74-5018-E012B41CEDF2}"/>
          </ac:spMkLst>
        </pc:spChg>
      </pc:sldChg>
      <pc:sldChg chg="addSp delSp modSp mod">
        <pc:chgData name="Jenn Anne" userId="2e42e5b19939340a" providerId="LiveId" clId="{09BC5D2C-BFF2-448F-87E1-C7CED8DCC9FA}" dt="2023-07-19T20:41:00.657" v="223"/>
        <pc:sldMkLst>
          <pc:docMk/>
          <pc:sldMk cId="0" sldId="274"/>
        </pc:sldMkLst>
        <pc:spChg chg="del mod">
          <ac:chgData name="Jenn Anne" userId="2e42e5b19939340a" providerId="LiveId" clId="{09BC5D2C-BFF2-448F-87E1-C7CED8DCC9FA}" dt="2023-07-19T20:38:19.553" v="43" actId="478"/>
          <ac:spMkLst>
            <pc:docMk/>
            <pc:sldMk cId="0" sldId="274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1:00.657" v="223"/>
          <ac:spMkLst>
            <pc:docMk/>
            <pc:sldMk cId="0" sldId="274"/>
            <ac:spMk id="28" creationId="{D458A6D1-0253-E238-1284-74967047AC9D}"/>
          </ac:spMkLst>
        </pc:spChg>
      </pc:sldChg>
      <pc:sldChg chg="addSp delSp modSp mod">
        <pc:chgData name="Jenn Anne" userId="2e42e5b19939340a" providerId="LiveId" clId="{09BC5D2C-BFF2-448F-87E1-C7CED8DCC9FA}" dt="2023-07-19T20:40:59.640" v="222"/>
        <pc:sldMkLst>
          <pc:docMk/>
          <pc:sldMk cId="0" sldId="275"/>
        </pc:sldMkLst>
        <pc:spChg chg="del mod">
          <ac:chgData name="Jenn Anne" userId="2e42e5b19939340a" providerId="LiveId" clId="{09BC5D2C-BFF2-448F-87E1-C7CED8DCC9FA}" dt="2023-07-19T20:38:22.221" v="45" actId="478"/>
          <ac:spMkLst>
            <pc:docMk/>
            <pc:sldMk cId="0" sldId="275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59.640" v="222"/>
          <ac:spMkLst>
            <pc:docMk/>
            <pc:sldMk cId="0" sldId="275"/>
            <ac:spMk id="28" creationId="{8D67BC48-17E9-2329-B12C-BB361ABAA6FC}"/>
          </ac:spMkLst>
        </pc:spChg>
      </pc:sldChg>
      <pc:sldChg chg="addSp delSp modSp mod">
        <pc:chgData name="Jenn Anne" userId="2e42e5b19939340a" providerId="LiveId" clId="{09BC5D2C-BFF2-448F-87E1-C7CED8DCC9FA}" dt="2023-07-19T20:40:58.584" v="221"/>
        <pc:sldMkLst>
          <pc:docMk/>
          <pc:sldMk cId="0" sldId="276"/>
        </pc:sldMkLst>
        <pc:spChg chg="del mod">
          <ac:chgData name="Jenn Anne" userId="2e42e5b19939340a" providerId="LiveId" clId="{09BC5D2C-BFF2-448F-87E1-C7CED8DCC9FA}" dt="2023-07-19T20:38:23.914" v="47" actId="478"/>
          <ac:spMkLst>
            <pc:docMk/>
            <pc:sldMk cId="0" sldId="276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58.584" v="221"/>
          <ac:spMkLst>
            <pc:docMk/>
            <pc:sldMk cId="0" sldId="276"/>
            <ac:spMk id="28" creationId="{E8DF9FEE-CAF4-34D5-4424-4751AA80755E}"/>
          </ac:spMkLst>
        </pc:spChg>
      </pc:sldChg>
      <pc:sldChg chg="addSp delSp modSp mod">
        <pc:chgData name="Jenn Anne" userId="2e42e5b19939340a" providerId="LiveId" clId="{09BC5D2C-BFF2-448F-87E1-C7CED8DCC9FA}" dt="2023-07-19T20:40:57.536" v="220"/>
        <pc:sldMkLst>
          <pc:docMk/>
          <pc:sldMk cId="0" sldId="277"/>
        </pc:sldMkLst>
        <pc:spChg chg="del mod">
          <ac:chgData name="Jenn Anne" userId="2e42e5b19939340a" providerId="LiveId" clId="{09BC5D2C-BFF2-448F-87E1-C7CED8DCC9FA}" dt="2023-07-19T20:38:25.371" v="49" actId="478"/>
          <ac:spMkLst>
            <pc:docMk/>
            <pc:sldMk cId="0" sldId="277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57.536" v="220"/>
          <ac:spMkLst>
            <pc:docMk/>
            <pc:sldMk cId="0" sldId="277"/>
            <ac:spMk id="28" creationId="{1DD6A594-09CD-0945-E6DC-799379218DA7}"/>
          </ac:spMkLst>
        </pc:spChg>
      </pc:sldChg>
      <pc:sldChg chg="addSp delSp modSp mod">
        <pc:chgData name="Jenn Anne" userId="2e42e5b19939340a" providerId="LiveId" clId="{09BC5D2C-BFF2-448F-87E1-C7CED8DCC9FA}" dt="2023-07-19T20:40:56.454" v="219"/>
        <pc:sldMkLst>
          <pc:docMk/>
          <pc:sldMk cId="0" sldId="278"/>
        </pc:sldMkLst>
        <pc:spChg chg="del mod">
          <ac:chgData name="Jenn Anne" userId="2e42e5b19939340a" providerId="LiveId" clId="{09BC5D2C-BFF2-448F-87E1-C7CED8DCC9FA}" dt="2023-07-19T20:38:26.762" v="51" actId="478"/>
          <ac:spMkLst>
            <pc:docMk/>
            <pc:sldMk cId="0" sldId="278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56.454" v="219"/>
          <ac:spMkLst>
            <pc:docMk/>
            <pc:sldMk cId="0" sldId="278"/>
            <ac:spMk id="28" creationId="{FA64D3D6-DEFE-4FB1-5550-6B09E0BBF704}"/>
          </ac:spMkLst>
        </pc:spChg>
      </pc:sldChg>
      <pc:sldChg chg="addSp delSp modSp mod">
        <pc:chgData name="Jenn Anne" userId="2e42e5b19939340a" providerId="LiveId" clId="{09BC5D2C-BFF2-448F-87E1-C7CED8DCC9FA}" dt="2023-07-19T20:40:55.395" v="218"/>
        <pc:sldMkLst>
          <pc:docMk/>
          <pc:sldMk cId="0" sldId="279"/>
        </pc:sldMkLst>
        <pc:spChg chg="del mod">
          <ac:chgData name="Jenn Anne" userId="2e42e5b19939340a" providerId="LiveId" clId="{09BC5D2C-BFF2-448F-87E1-C7CED8DCC9FA}" dt="2023-07-19T20:38:28.139" v="53" actId="478"/>
          <ac:spMkLst>
            <pc:docMk/>
            <pc:sldMk cId="0" sldId="279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55.395" v="218"/>
          <ac:spMkLst>
            <pc:docMk/>
            <pc:sldMk cId="0" sldId="279"/>
            <ac:spMk id="28" creationId="{0558B368-A856-25CC-BAF2-2D8D043B000E}"/>
          </ac:spMkLst>
        </pc:spChg>
      </pc:sldChg>
      <pc:sldChg chg="addSp delSp modSp mod">
        <pc:chgData name="Jenn Anne" userId="2e42e5b19939340a" providerId="LiveId" clId="{09BC5D2C-BFF2-448F-87E1-C7CED8DCC9FA}" dt="2023-07-19T20:40:54.153" v="217"/>
        <pc:sldMkLst>
          <pc:docMk/>
          <pc:sldMk cId="0" sldId="280"/>
        </pc:sldMkLst>
        <pc:spChg chg="del mod">
          <ac:chgData name="Jenn Anne" userId="2e42e5b19939340a" providerId="LiveId" clId="{09BC5D2C-BFF2-448F-87E1-C7CED8DCC9FA}" dt="2023-07-19T20:38:29.498" v="55" actId="478"/>
          <ac:spMkLst>
            <pc:docMk/>
            <pc:sldMk cId="0" sldId="280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54.153" v="217"/>
          <ac:spMkLst>
            <pc:docMk/>
            <pc:sldMk cId="0" sldId="280"/>
            <ac:spMk id="28" creationId="{676F24AB-5E56-EDE6-027C-FCADF89357D0}"/>
          </ac:spMkLst>
        </pc:spChg>
      </pc:sldChg>
      <pc:sldChg chg="addSp delSp modSp mod">
        <pc:chgData name="Jenn Anne" userId="2e42e5b19939340a" providerId="LiveId" clId="{09BC5D2C-BFF2-448F-87E1-C7CED8DCC9FA}" dt="2023-07-19T20:40:52.434" v="216"/>
        <pc:sldMkLst>
          <pc:docMk/>
          <pc:sldMk cId="0" sldId="281"/>
        </pc:sldMkLst>
        <pc:spChg chg="del mod">
          <ac:chgData name="Jenn Anne" userId="2e42e5b19939340a" providerId="LiveId" clId="{09BC5D2C-BFF2-448F-87E1-C7CED8DCC9FA}" dt="2023-07-19T20:38:30.894" v="57" actId="478"/>
          <ac:spMkLst>
            <pc:docMk/>
            <pc:sldMk cId="0" sldId="281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52.434" v="216"/>
          <ac:spMkLst>
            <pc:docMk/>
            <pc:sldMk cId="0" sldId="281"/>
            <ac:spMk id="28" creationId="{308EC7D6-075A-702D-F965-4EB8E0E5CAA3}"/>
          </ac:spMkLst>
        </pc:spChg>
      </pc:sldChg>
      <pc:sldChg chg="addSp delSp modSp mod">
        <pc:chgData name="Jenn Anne" userId="2e42e5b19939340a" providerId="LiveId" clId="{09BC5D2C-BFF2-448F-87E1-C7CED8DCC9FA}" dt="2023-07-19T20:40:50.807" v="215" actId="478"/>
        <pc:sldMkLst>
          <pc:docMk/>
          <pc:sldMk cId="0" sldId="282"/>
        </pc:sldMkLst>
        <pc:spChg chg="del">
          <ac:chgData name="Jenn Anne" userId="2e42e5b19939340a" providerId="LiveId" clId="{09BC5D2C-BFF2-448F-87E1-C7CED8DCC9FA}" dt="2023-07-19T20:38:32.277" v="58" actId="478"/>
          <ac:spMkLst>
            <pc:docMk/>
            <pc:sldMk cId="0" sldId="282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48.561" v="213"/>
          <ac:spMkLst>
            <pc:docMk/>
            <pc:sldMk cId="0" sldId="282"/>
            <ac:spMk id="28" creationId="{C13B602F-E9FD-D93A-3020-ADF74E0B5038}"/>
          </ac:spMkLst>
        </pc:spChg>
        <pc:spChg chg="add del mod">
          <ac:chgData name="Jenn Anne" userId="2e42e5b19939340a" providerId="LiveId" clId="{09BC5D2C-BFF2-448F-87E1-C7CED8DCC9FA}" dt="2023-07-19T20:40:50.807" v="215" actId="478"/>
          <ac:spMkLst>
            <pc:docMk/>
            <pc:sldMk cId="0" sldId="282"/>
            <ac:spMk id="29" creationId="{559298FD-AA2E-4F3D-AAA9-EA1458E98640}"/>
          </ac:spMkLst>
        </pc:spChg>
      </pc:sldChg>
      <pc:sldChg chg="addSp delSp modSp mod">
        <pc:chgData name="Jenn Anne" userId="2e42e5b19939340a" providerId="LiveId" clId="{09BC5D2C-BFF2-448F-87E1-C7CED8DCC9FA}" dt="2023-07-19T20:40:47.578" v="212"/>
        <pc:sldMkLst>
          <pc:docMk/>
          <pc:sldMk cId="0" sldId="283"/>
        </pc:sldMkLst>
        <pc:spChg chg="del mod">
          <ac:chgData name="Jenn Anne" userId="2e42e5b19939340a" providerId="LiveId" clId="{09BC5D2C-BFF2-448F-87E1-C7CED8DCC9FA}" dt="2023-07-19T20:38:33.566" v="60" actId="478"/>
          <ac:spMkLst>
            <pc:docMk/>
            <pc:sldMk cId="0" sldId="283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47.578" v="212"/>
          <ac:spMkLst>
            <pc:docMk/>
            <pc:sldMk cId="0" sldId="283"/>
            <ac:spMk id="28" creationId="{99D3D2BC-B849-E3A1-7FB8-AC22BDC44427}"/>
          </ac:spMkLst>
        </pc:spChg>
      </pc:sldChg>
      <pc:sldChg chg="addSp delSp modSp mod">
        <pc:chgData name="Jenn Anne" userId="2e42e5b19939340a" providerId="LiveId" clId="{09BC5D2C-BFF2-448F-87E1-C7CED8DCC9FA}" dt="2023-07-19T20:40:46.647" v="211"/>
        <pc:sldMkLst>
          <pc:docMk/>
          <pc:sldMk cId="0" sldId="284"/>
        </pc:sldMkLst>
        <pc:spChg chg="del mod">
          <ac:chgData name="Jenn Anne" userId="2e42e5b19939340a" providerId="LiveId" clId="{09BC5D2C-BFF2-448F-87E1-C7CED8DCC9FA}" dt="2023-07-19T20:38:34.948" v="62" actId="478"/>
          <ac:spMkLst>
            <pc:docMk/>
            <pc:sldMk cId="0" sldId="284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46.647" v="211"/>
          <ac:spMkLst>
            <pc:docMk/>
            <pc:sldMk cId="0" sldId="284"/>
            <ac:spMk id="28" creationId="{4FC8D56F-E67C-7588-4340-1EDAC2F3B64C}"/>
          </ac:spMkLst>
        </pc:spChg>
      </pc:sldChg>
      <pc:sldChg chg="addSp delSp modSp mod">
        <pc:chgData name="Jenn Anne" userId="2e42e5b19939340a" providerId="LiveId" clId="{09BC5D2C-BFF2-448F-87E1-C7CED8DCC9FA}" dt="2023-07-19T20:40:45.650" v="210"/>
        <pc:sldMkLst>
          <pc:docMk/>
          <pc:sldMk cId="0" sldId="285"/>
        </pc:sldMkLst>
        <pc:spChg chg="del mod">
          <ac:chgData name="Jenn Anne" userId="2e42e5b19939340a" providerId="LiveId" clId="{09BC5D2C-BFF2-448F-87E1-C7CED8DCC9FA}" dt="2023-07-19T20:38:36.245" v="64" actId="478"/>
          <ac:spMkLst>
            <pc:docMk/>
            <pc:sldMk cId="0" sldId="285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45.650" v="210"/>
          <ac:spMkLst>
            <pc:docMk/>
            <pc:sldMk cId="0" sldId="285"/>
            <ac:spMk id="28" creationId="{4FC37B63-6B3A-E13B-FB42-24C1A97DECBB}"/>
          </ac:spMkLst>
        </pc:spChg>
      </pc:sldChg>
      <pc:sldChg chg="addSp delSp modSp mod">
        <pc:chgData name="Jenn Anne" userId="2e42e5b19939340a" providerId="LiveId" clId="{09BC5D2C-BFF2-448F-87E1-C7CED8DCC9FA}" dt="2023-07-19T20:40:44.183" v="209"/>
        <pc:sldMkLst>
          <pc:docMk/>
          <pc:sldMk cId="0" sldId="286"/>
        </pc:sldMkLst>
        <pc:spChg chg="del mod">
          <ac:chgData name="Jenn Anne" userId="2e42e5b19939340a" providerId="LiveId" clId="{09BC5D2C-BFF2-448F-87E1-C7CED8DCC9FA}" dt="2023-07-19T20:38:37.589" v="66" actId="478"/>
          <ac:spMkLst>
            <pc:docMk/>
            <pc:sldMk cId="0" sldId="286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44.183" v="209"/>
          <ac:spMkLst>
            <pc:docMk/>
            <pc:sldMk cId="0" sldId="286"/>
            <ac:spMk id="28" creationId="{F02C9134-AB90-26F4-93AF-404E0E4A7CA2}"/>
          </ac:spMkLst>
        </pc:spChg>
      </pc:sldChg>
      <pc:sldChg chg="addSp delSp modSp mod">
        <pc:chgData name="Jenn Anne" userId="2e42e5b19939340a" providerId="LiveId" clId="{09BC5D2C-BFF2-448F-87E1-C7CED8DCC9FA}" dt="2023-07-19T20:40:39.343" v="208"/>
        <pc:sldMkLst>
          <pc:docMk/>
          <pc:sldMk cId="0" sldId="287"/>
        </pc:sldMkLst>
        <pc:spChg chg="del mod">
          <ac:chgData name="Jenn Anne" userId="2e42e5b19939340a" providerId="LiveId" clId="{09BC5D2C-BFF2-448F-87E1-C7CED8DCC9FA}" dt="2023-07-19T20:38:38.844" v="68" actId="478"/>
          <ac:spMkLst>
            <pc:docMk/>
            <pc:sldMk cId="0" sldId="287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39.343" v="208"/>
          <ac:spMkLst>
            <pc:docMk/>
            <pc:sldMk cId="0" sldId="287"/>
            <ac:spMk id="28" creationId="{82604431-97D5-DC52-C677-88A32E6001FE}"/>
          </ac:spMkLst>
        </pc:spChg>
      </pc:sldChg>
      <pc:sldChg chg="addSp delSp modSp mod">
        <pc:chgData name="Jenn Anne" userId="2e42e5b19939340a" providerId="LiveId" clId="{09BC5D2C-BFF2-448F-87E1-C7CED8DCC9FA}" dt="2023-07-19T20:40:38.250" v="207"/>
        <pc:sldMkLst>
          <pc:docMk/>
          <pc:sldMk cId="0" sldId="288"/>
        </pc:sldMkLst>
        <pc:spChg chg="del mod">
          <ac:chgData name="Jenn Anne" userId="2e42e5b19939340a" providerId="LiveId" clId="{09BC5D2C-BFF2-448F-87E1-C7CED8DCC9FA}" dt="2023-07-19T20:38:40.085" v="70" actId="478"/>
          <ac:spMkLst>
            <pc:docMk/>
            <pc:sldMk cId="0" sldId="288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38.250" v="207"/>
          <ac:spMkLst>
            <pc:docMk/>
            <pc:sldMk cId="0" sldId="288"/>
            <ac:spMk id="28" creationId="{667B0502-3615-BBC0-C632-5B4D6805E29E}"/>
          </ac:spMkLst>
        </pc:spChg>
      </pc:sldChg>
      <pc:sldChg chg="addSp delSp modSp mod">
        <pc:chgData name="Jenn Anne" userId="2e42e5b19939340a" providerId="LiveId" clId="{09BC5D2C-BFF2-448F-87E1-C7CED8DCC9FA}" dt="2023-07-19T20:40:37.269" v="206"/>
        <pc:sldMkLst>
          <pc:docMk/>
          <pc:sldMk cId="0" sldId="289"/>
        </pc:sldMkLst>
        <pc:spChg chg="del mod">
          <ac:chgData name="Jenn Anne" userId="2e42e5b19939340a" providerId="LiveId" clId="{09BC5D2C-BFF2-448F-87E1-C7CED8DCC9FA}" dt="2023-07-19T20:38:41.332" v="72" actId="478"/>
          <ac:spMkLst>
            <pc:docMk/>
            <pc:sldMk cId="0" sldId="289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37.269" v="206"/>
          <ac:spMkLst>
            <pc:docMk/>
            <pc:sldMk cId="0" sldId="289"/>
            <ac:spMk id="28" creationId="{A9428066-2883-5F14-8EDA-8A54A3DDEBAA}"/>
          </ac:spMkLst>
        </pc:spChg>
      </pc:sldChg>
      <pc:sldChg chg="addSp delSp modSp mod">
        <pc:chgData name="Jenn Anne" userId="2e42e5b19939340a" providerId="LiveId" clId="{09BC5D2C-BFF2-448F-87E1-C7CED8DCC9FA}" dt="2023-07-19T20:40:36.179" v="205"/>
        <pc:sldMkLst>
          <pc:docMk/>
          <pc:sldMk cId="0" sldId="290"/>
        </pc:sldMkLst>
        <pc:spChg chg="del mod">
          <ac:chgData name="Jenn Anne" userId="2e42e5b19939340a" providerId="LiveId" clId="{09BC5D2C-BFF2-448F-87E1-C7CED8DCC9FA}" dt="2023-07-19T20:38:42.614" v="74" actId="478"/>
          <ac:spMkLst>
            <pc:docMk/>
            <pc:sldMk cId="0" sldId="290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36.179" v="205"/>
          <ac:spMkLst>
            <pc:docMk/>
            <pc:sldMk cId="0" sldId="290"/>
            <ac:spMk id="28" creationId="{3ED52D10-B31D-5C4E-3FA6-9C2445313BCC}"/>
          </ac:spMkLst>
        </pc:spChg>
      </pc:sldChg>
      <pc:sldChg chg="addSp delSp modSp mod">
        <pc:chgData name="Jenn Anne" userId="2e42e5b19939340a" providerId="LiveId" clId="{09BC5D2C-BFF2-448F-87E1-C7CED8DCC9FA}" dt="2023-07-19T20:40:35.176" v="204"/>
        <pc:sldMkLst>
          <pc:docMk/>
          <pc:sldMk cId="0" sldId="291"/>
        </pc:sldMkLst>
        <pc:spChg chg="del">
          <ac:chgData name="Jenn Anne" userId="2e42e5b19939340a" providerId="LiveId" clId="{09BC5D2C-BFF2-448F-87E1-C7CED8DCC9FA}" dt="2023-07-19T20:38:43.806" v="75" actId="478"/>
          <ac:spMkLst>
            <pc:docMk/>
            <pc:sldMk cId="0" sldId="291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35.176" v="204"/>
          <ac:spMkLst>
            <pc:docMk/>
            <pc:sldMk cId="0" sldId="291"/>
            <ac:spMk id="28" creationId="{8F1C107C-8291-17B5-64B8-F971234C24C8}"/>
          </ac:spMkLst>
        </pc:spChg>
      </pc:sldChg>
      <pc:sldChg chg="addSp delSp modSp mod">
        <pc:chgData name="Jenn Anne" userId="2e42e5b19939340a" providerId="LiveId" clId="{09BC5D2C-BFF2-448F-87E1-C7CED8DCC9FA}" dt="2023-07-19T20:40:34.249" v="203"/>
        <pc:sldMkLst>
          <pc:docMk/>
          <pc:sldMk cId="0" sldId="292"/>
        </pc:sldMkLst>
        <pc:spChg chg="del mod">
          <ac:chgData name="Jenn Anne" userId="2e42e5b19939340a" providerId="LiveId" clId="{09BC5D2C-BFF2-448F-87E1-C7CED8DCC9FA}" dt="2023-07-19T20:38:45.211" v="77" actId="478"/>
          <ac:spMkLst>
            <pc:docMk/>
            <pc:sldMk cId="0" sldId="292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34.249" v="203"/>
          <ac:spMkLst>
            <pc:docMk/>
            <pc:sldMk cId="0" sldId="292"/>
            <ac:spMk id="28" creationId="{C0F23BDC-84C6-218F-DC39-CBBB9BBD2924}"/>
          </ac:spMkLst>
        </pc:spChg>
      </pc:sldChg>
      <pc:sldChg chg="addSp delSp modSp mod">
        <pc:chgData name="Jenn Anne" userId="2e42e5b19939340a" providerId="LiveId" clId="{09BC5D2C-BFF2-448F-87E1-C7CED8DCC9FA}" dt="2023-07-19T20:40:33.144" v="202"/>
        <pc:sldMkLst>
          <pc:docMk/>
          <pc:sldMk cId="0" sldId="293"/>
        </pc:sldMkLst>
        <pc:spChg chg="del mod">
          <ac:chgData name="Jenn Anne" userId="2e42e5b19939340a" providerId="LiveId" clId="{09BC5D2C-BFF2-448F-87E1-C7CED8DCC9FA}" dt="2023-07-19T20:38:46.564" v="79" actId="478"/>
          <ac:spMkLst>
            <pc:docMk/>
            <pc:sldMk cId="0" sldId="293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33.144" v="202"/>
          <ac:spMkLst>
            <pc:docMk/>
            <pc:sldMk cId="0" sldId="293"/>
            <ac:spMk id="28" creationId="{3ACB66C8-E098-C388-DF8E-DD8C676E356E}"/>
          </ac:spMkLst>
        </pc:spChg>
      </pc:sldChg>
      <pc:sldChg chg="addSp delSp modSp mod">
        <pc:chgData name="Jenn Anne" userId="2e42e5b19939340a" providerId="LiveId" clId="{09BC5D2C-BFF2-448F-87E1-C7CED8DCC9FA}" dt="2023-07-19T20:40:32.140" v="201"/>
        <pc:sldMkLst>
          <pc:docMk/>
          <pc:sldMk cId="0" sldId="294"/>
        </pc:sldMkLst>
        <pc:spChg chg="del mod">
          <ac:chgData name="Jenn Anne" userId="2e42e5b19939340a" providerId="LiveId" clId="{09BC5D2C-BFF2-448F-87E1-C7CED8DCC9FA}" dt="2023-07-19T20:38:47.772" v="81" actId="478"/>
          <ac:spMkLst>
            <pc:docMk/>
            <pc:sldMk cId="0" sldId="294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32.140" v="201"/>
          <ac:spMkLst>
            <pc:docMk/>
            <pc:sldMk cId="0" sldId="294"/>
            <ac:spMk id="28" creationId="{CBDA5FE9-292F-0D25-BB77-706751763C3E}"/>
          </ac:spMkLst>
        </pc:spChg>
      </pc:sldChg>
      <pc:sldChg chg="addSp delSp modSp mod">
        <pc:chgData name="Jenn Anne" userId="2e42e5b19939340a" providerId="LiveId" clId="{09BC5D2C-BFF2-448F-87E1-C7CED8DCC9FA}" dt="2023-07-19T20:40:31.145" v="200"/>
        <pc:sldMkLst>
          <pc:docMk/>
          <pc:sldMk cId="0" sldId="295"/>
        </pc:sldMkLst>
        <pc:spChg chg="del mod">
          <ac:chgData name="Jenn Anne" userId="2e42e5b19939340a" providerId="LiveId" clId="{09BC5D2C-BFF2-448F-87E1-C7CED8DCC9FA}" dt="2023-07-19T20:38:49.011" v="83" actId="478"/>
          <ac:spMkLst>
            <pc:docMk/>
            <pc:sldMk cId="0" sldId="295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31.145" v="200"/>
          <ac:spMkLst>
            <pc:docMk/>
            <pc:sldMk cId="0" sldId="295"/>
            <ac:spMk id="28" creationId="{AD5A48CE-AE65-E286-A1FA-EBACF4CEBB4C}"/>
          </ac:spMkLst>
        </pc:spChg>
      </pc:sldChg>
      <pc:sldChg chg="addSp delSp modSp mod">
        <pc:chgData name="Jenn Anne" userId="2e42e5b19939340a" providerId="LiveId" clId="{09BC5D2C-BFF2-448F-87E1-C7CED8DCC9FA}" dt="2023-07-19T20:40:30.033" v="199"/>
        <pc:sldMkLst>
          <pc:docMk/>
          <pc:sldMk cId="0" sldId="296"/>
        </pc:sldMkLst>
        <pc:spChg chg="del mod">
          <ac:chgData name="Jenn Anne" userId="2e42e5b19939340a" providerId="LiveId" clId="{09BC5D2C-BFF2-448F-87E1-C7CED8DCC9FA}" dt="2023-07-19T20:38:50.295" v="85" actId="478"/>
          <ac:spMkLst>
            <pc:docMk/>
            <pc:sldMk cId="0" sldId="296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30.033" v="199"/>
          <ac:spMkLst>
            <pc:docMk/>
            <pc:sldMk cId="0" sldId="296"/>
            <ac:spMk id="28" creationId="{08B42C3A-8E4E-E73A-DB93-D6FA84D548B8}"/>
          </ac:spMkLst>
        </pc:spChg>
      </pc:sldChg>
      <pc:sldChg chg="addSp delSp modSp mod">
        <pc:chgData name="Jenn Anne" userId="2e42e5b19939340a" providerId="LiveId" clId="{09BC5D2C-BFF2-448F-87E1-C7CED8DCC9FA}" dt="2023-07-19T20:40:29.012" v="198"/>
        <pc:sldMkLst>
          <pc:docMk/>
          <pc:sldMk cId="0" sldId="297"/>
        </pc:sldMkLst>
        <pc:spChg chg="del mod">
          <ac:chgData name="Jenn Anne" userId="2e42e5b19939340a" providerId="LiveId" clId="{09BC5D2C-BFF2-448F-87E1-C7CED8DCC9FA}" dt="2023-07-19T20:38:51.525" v="87" actId="478"/>
          <ac:spMkLst>
            <pc:docMk/>
            <pc:sldMk cId="0" sldId="297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29.012" v="198"/>
          <ac:spMkLst>
            <pc:docMk/>
            <pc:sldMk cId="0" sldId="297"/>
            <ac:spMk id="28" creationId="{2BD333A9-6EF0-B265-42DE-9F802B8A9FB8}"/>
          </ac:spMkLst>
        </pc:spChg>
      </pc:sldChg>
      <pc:sldChg chg="addSp delSp modSp mod">
        <pc:chgData name="Jenn Anne" userId="2e42e5b19939340a" providerId="LiveId" clId="{09BC5D2C-BFF2-448F-87E1-C7CED8DCC9FA}" dt="2023-07-19T20:40:27.992" v="197"/>
        <pc:sldMkLst>
          <pc:docMk/>
          <pc:sldMk cId="0" sldId="298"/>
        </pc:sldMkLst>
        <pc:spChg chg="del mod">
          <ac:chgData name="Jenn Anne" userId="2e42e5b19939340a" providerId="LiveId" clId="{09BC5D2C-BFF2-448F-87E1-C7CED8DCC9FA}" dt="2023-07-19T20:38:53.481" v="89" actId="478"/>
          <ac:spMkLst>
            <pc:docMk/>
            <pc:sldMk cId="0" sldId="298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27.992" v="197"/>
          <ac:spMkLst>
            <pc:docMk/>
            <pc:sldMk cId="0" sldId="298"/>
            <ac:spMk id="28" creationId="{DAB3C73A-2550-D50D-EEE9-627BA77A7BA0}"/>
          </ac:spMkLst>
        </pc:spChg>
      </pc:sldChg>
      <pc:sldChg chg="addSp delSp modSp mod">
        <pc:chgData name="Jenn Anne" userId="2e42e5b19939340a" providerId="LiveId" clId="{09BC5D2C-BFF2-448F-87E1-C7CED8DCC9FA}" dt="2023-07-19T20:40:26.934" v="196"/>
        <pc:sldMkLst>
          <pc:docMk/>
          <pc:sldMk cId="0" sldId="299"/>
        </pc:sldMkLst>
        <pc:spChg chg="del mod">
          <ac:chgData name="Jenn Anne" userId="2e42e5b19939340a" providerId="LiveId" clId="{09BC5D2C-BFF2-448F-87E1-C7CED8DCC9FA}" dt="2023-07-19T20:38:54.758" v="91" actId="478"/>
          <ac:spMkLst>
            <pc:docMk/>
            <pc:sldMk cId="0" sldId="299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26.934" v="196"/>
          <ac:spMkLst>
            <pc:docMk/>
            <pc:sldMk cId="0" sldId="299"/>
            <ac:spMk id="28" creationId="{9569943B-03A4-D2A7-928F-B204D5DE8E86}"/>
          </ac:spMkLst>
        </pc:spChg>
      </pc:sldChg>
      <pc:sldChg chg="addSp delSp modSp mod">
        <pc:chgData name="Jenn Anne" userId="2e42e5b19939340a" providerId="LiveId" clId="{09BC5D2C-BFF2-448F-87E1-C7CED8DCC9FA}" dt="2023-07-19T20:40:25.833" v="195"/>
        <pc:sldMkLst>
          <pc:docMk/>
          <pc:sldMk cId="0" sldId="300"/>
        </pc:sldMkLst>
        <pc:spChg chg="del mod">
          <ac:chgData name="Jenn Anne" userId="2e42e5b19939340a" providerId="LiveId" clId="{09BC5D2C-BFF2-448F-87E1-C7CED8DCC9FA}" dt="2023-07-19T20:38:56.006" v="93" actId="478"/>
          <ac:spMkLst>
            <pc:docMk/>
            <pc:sldMk cId="0" sldId="300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25.833" v="195"/>
          <ac:spMkLst>
            <pc:docMk/>
            <pc:sldMk cId="0" sldId="300"/>
            <ac:spMk id="28" creationId="{668A251C-055F-17D4-FDC4-C42DE05ECE1F}"/>
          </ac:spMkLst>
        </pc:spChg>
      </pc:sldChg>
      <pc:sldChg chg="addSp delSp modSp mod">
        <pc:chgData name="Jenn Anne" userId="2e42e5b19939340a" providerId="LiveId" clId="{09BC5D2C-BFF2-448F-87E1-C7CED8DCC9FA}" dt="2023-07-19T20:40:24.818" v="194"/>
        <pc:sldMkLst>
          <pc:docMk/>
          <pc:sldMk cId="0" sldId="301"/>
        </pc:sldMkLst>
        <pc:spChg chg="del mod">
          <ac:chgData name="Jenn Anne" userId="2e42e5b19939340a" providerId="LiveId" clId="{09BC5D2C-BFF2-448F-87E1-C7CED8DCC9FA}" dt="2023-07-19T20:38:58.320" v="95" actId="478"/>
          <ac:spMkLst>
            <pc:docMk/>
            <pc:sldMk cId="0" sldId="301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24.818" v="194"/>
          <ac:spMkLst>
            <pc:docMk/>
            <pc:sldMk cId="0" sldId="301"/>
            <ac:spMk id="28" creationId="{DF847ED1-84D3-4A96-8994-BE115E20E117}"/>
          </ac:spMkLst>
        </pc:spChg>
      </pc:sldChg>
      <pc:sldChg chg="addSp delSp modSp mod">
        <pc:chgData name="Jenn Anne" userId="2e42e5b19939340a" providerId="LiveId" clId="{09BC5D2C-BFF2-448F-87E1-C7CED8DCC9FA}" dt="2023-07-19T20:40:23.829" v="193"/>
        <pc:sldMkLst>
          <pc:docMk/>
          <pc:sldMk cId="0" sldId="302"/>
        </pc:sldMkLst>
        <pc:spChg chg="del mod">
          <ac:chgData name="Jenn Anne" userId="2e42e5b19939340a" providerId="LiveId" clId="{09BC5D2C-BFF2-448F-87E1-C7CED8DCC9FA}" dt="2023-07-19T20:38:59.827" v="97" actId="478"/>
          <ac:spMkLst>
            <pc:docMk/>
            <pc:sldMk cId="0" sldId="302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23.829" v="193"/>
          <ac:spMkLst>
            <pc:docMk/>
            <pc:sldMk cId="0" sldId="302"/>
            <ac:spMk id="28" creationId="{BF7A9D5B-5B93-CBF1-0388-B740E7344E46}"/>
          </ac:spMkLst>
        </pc:spChg>
      </pc:sldChg>
      <pc:sldChg chg="addSp delSp modSp mod">
        <pc:chgData name="Jenn Anne" userId="2e42e5b19939340a" providerId="LiveId" clId="{09BC5D2C-BFF2-448F-87E1-C7CED8DCC9FA}" dt="2023-07-19T20:40:22.688" v="192"/>
        <pc:sldMkLst>
          <pc:docMk/>
          <pc:sldMk cId="0" sldId="303"/>
        </pc:sldMkLst>
        <pc:spChg chg="del mod">
          <ac:chgData name="Jenn Anne" userId="2e42e5b19939340a" providerId="LiveId" clId="{09BC5D2C-BFF2-448F-87E1-C7CED8DCC9FA}" dt="2023-07-19T20:39:01.220" v="99" actId="478"/>
          <ac:spMkLst>
            <pc:docMk/>
            <pc:sldMk cId="0" sldId="303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22.688" v="192"/>
          <ac:spMkLst>
            <pc:docMk/>
            <pc:sldMk cId="0" sldId="303"/>
            <ac:spMk id="28" creationId="{0848B4AB-6701-B3DF-28CA-BD1C72761C7B}"/>
          </ac:spMkLst>
        </pc:spChg>
      </pc:sldChg>
      <pc:sldChg chg="addSp delSp modSp mod">
        <pc:chgData name="Jenn Anne" userId="2e42e5b19939340a" providerId="LiveId" clId="{09BC5D2C-BFF2-448F-87E1-C7CED8DCC9FA}" dt="2023-07-19T20:40:21.685" v="191"/>
        <pc:sldMkLst>
          <pc:docMk/>
          <pc:sldMk cId="0" sldId="304"/>
        </pc:sldMkLst>
        <pc:spChg chg="del mod">
          <ac:chgData name="Jenn Anne" userId="2e42e5b19939340a" providerId="LiveId" clId="{09BC5D2C-BFF2-448F-87E1-C7CED8DCC9FA}" dt="2023-07-19T20:39:02.804" v="101" actId="478"/>
          <ac:spMkLst>
            <pc:docMk/>
            <pc:sldMk cId="0" sldId="304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21.685" v="191"/>
          <ac:spMkLst>
            <pc:docMk/>
            <pc:sldMk cId="0" sldId="304"/>
            <ac:spMk id="28" creationId="{0FC9024A-8330-1CD4-5B67-01FDDE59CE09}"/>
          </ac:spMkLst>
        </pc:spChg>
      </pc:sldChg>
      <pc:sldChg chg="addSp delSp modSp mod">
        <pc:chgData name="Jenn Anne" userId="2e42e5b19939340a" providerId="LiveId" clId="{09BC5D2C-BFF2-448F-87E1-C7CED8DCC9FA}" dt="2023-07-19T20:40:20.589" v="190"/>
        <pc:sldMkLst>
          <pc:docMk/>
          <pc:sldMk cId="0" sldId="305"/>
        </pc:sldMkLst>
        <pc:spChg chg="del mod">
          <ac:chgData name="Jenn Anne" userId="2e42e5b19939340a" providerId="LiveId" clId="{09BC5D2C-BFF2-448F-87E1-C7CED8DCC9FA}" dt="2023-07-19T20:39:05.105" v="103" actId="478"/>
          <ac:spMkLst>
            <pc:docMk/>
            <pc:sldMk cId="0" sldId="305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20.589" v="190"/>
          <ac:spMkLst>
            <pc:docMk/>
            <pc:sldMk cId="0" sldId="305"/>
            <ac:spMk id="28" creationId="{8C4E03AC-1B87-E431-4A45-CB832E03128D}"/>
          </ac:spMkLst>
        </pc:spChg>
      </pc:sldChg>
      <pc:sldChg chg="addSp delSp modSp mod">
        <pc:chgData name="Jenn Anne" userId="2e42e5b19939340a" providerId="LiveId" clId="{09BC5D2C-BFF2-448F-87E1-C7CED8DCC9FA}" dt="2023-07-19T20:40:19.367" v="189"/>
        <pc:sldMkLst>
          <pc:docMk/>
          <pc:sldMk cId="0" sldId="306"/>
        </pc:sldMkLst>
        <pc:spChg chg="del mod">
          <ac:chgData name="Jenn Anne" userId="2e42e5b19939340a" providerId="LiveId" clId="{09BC5D2C-BFF2-448F-87E1-C7CED8DCC9FA}" dt="2023-07-19T20:39:06.340" v="105" actId="478"/>
          <ac:spMkLst>
            <pc:docMk/>
            <pc:sldMk cId="0" sldId="306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19.367" v="189"/>
          <ac:spMkLst>
            <pc:docMk/>
            <pc:sldMk cId="0" sldId="306"/>
            <ac:spMk id="28" creationId="{E6EAD6E0-08D6-7500-49FD-7204AD303AE8}"/>
          </ac:spMkLst>
        </pc:spChg>
      </pc:sldChg>
      <pc:sldChg chg="addSp delSp modSp mod">
        <pc:chgData name="Jenn Anne" userId="2e42e5b19939340a" providerId="LiveId" clId="{09BC5D2C-BFF2-448F-87E1-C7CED8DCC9FA}" dt="2023-07-19T20:40:18.399" v="188"/>
        <pc:sldMkLst>
          <pc:docMk/>
          <pc:sldMk cId="0" sldId="307"/>
        </pc:sldMkLst>
        <pc:spChg chg="del mod">
          <ac:chgData name="Jenn Anne" userId="2e42e5b19939340a" providerId="LiveId" clId="{09BC5D2C-BFF2-448F-87E1-C7CED8DCC9FA}" dt="2023-07-19T20:39:07.460" v="107" actId="478"/>
          <ac:spMkLst>
            <pc:docMk/>
            <pc:sldMk cId="0" sldId="307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18.399" v="188"/>
          <ac:spMkLst>
            <pc:docMk/>
            <pc:sldMk cId="0" sldId="307"/>
            <ac:spMk id="28" creationId="{C97BE550-D947-C1A5-3B27-A802DA7EFC58}"/>
          </ac:spMkLst>
        </pc:spChg>
      </pc:sldChg>
      <pc:sldChg chg="addSp delSp modSp mod">
        <pc:chgData name="Jenn Anne" userId="2e42e5b19939340a" providerId="LiveId" clId="{09BC5D2C-BFF2-448F-87E1-C7CED8DCC9FA}" dt="2023-07-19T20:40:17.327" v="187"/>
        <pc:sldMkLst>
          <pc:docMk/>
          <pc:sldMk cId="0" sldId="308"/>
        </pc:sldMkLst>
        <pc:spChg chg="del mod">
          <ac:chgData name="Jenn Anne" userId="2e42e5b19939340a" providerId="LiveId" clId="{09BC5D2C-BFF2-448F-87E1-C7CED8DCC9FA}" dt="2023-07-19T20:39:08.681" v="109" actId="478"/>
          <ac:spMkLst>
            <pc:docMk/>
            <pc:sldMk cId="0" sldId="308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17.327" v="187"/>
          <ac:spMkLst>
            <pc:docMk/>
            <pc:sldMk cId="0" sldId="308"/>
            <ac:spMk id="28" creationId="{D217891D-40B4-5614-6152-B5E805236EEB}"/>
          </ac:spMkLst>
        </pc:spChg>
      </pc:sldChg>
      <pc:sldChg chg="addSp delSp modSp mod">
        <pc:chgData name="Jenn Anne" userId="2e42e5b19939340a" providerId="LiveId" clId="{09BC5D2C-BFF2-448F-87E1-C7CED8DCC9FA}" dt="2023-07-19T20:40:16.206" v="186"/>
        <pc:sldMkLst>
          <pc:docMk/>
          <pc:sldMk cId="0" sldId="309"/>
        </pc:sldMkLst>
        <pc:spChg chg="del mod">
          <ac:chgData name="Jenn Anne" userId="2e42e5b19939340a" providerId="LiveId" clId="{09BC5D2C-BFF2-448F-87E1-C7CED8DCC9FA}" dt="2023-07-19T20:39:09.898" v="111" actId="478"/>
          <ac:spMkLst>
            <pc:docMk/>
            <pc:sldMk cId="0" sldId="309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16.206" v="186"/>
          <ac:spMkLst>
            <pc:docMk/>
            <pc:sldMk cId="0" sldId="309"/>
            <ac:spMk id="28" creationId="{0CF92070-77A0-781B-F986-196C760D2D1C}"/>
          </ac:spMkLst>
        </pc:spChg>
      </pc:sldChg>
      <pc:sldChg chg="addSp delSp modSp mod">
        <pc:chgData name="Jenn Anne" userId="2e42e5b19939340a" providerId="LiveId" clId="{09BC5D2C-BFF2-448F-87E1-C7CED8DCC9FA}" dt="2023-07-19T20:40:15.112" v="185"/>
        <pc:sldMkLst>
          <pc:docMk/>
          <pc:sldMk cId="0" sldId="310"/>
        </pc:sldMkLst>
        <pc:spChg chg="del mod">
          <ac:chgData name="Jenn Anne" userId="2e42e5b19939340a" providerId="LiveId" clId="{09BC5D2C-BFF2-448F-87E1-C7CED8DCC9FA}" dt="2023-07-19T20:39:11.189" v="113" actId="478"/>
          <ac:spMkLst>
            <pc:docMk/>
            <pc:sldMk cId="0" sldId="310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15.112" v="185"/>
          <ac:spMkLst>
            <pc:docMk/>
            <pc:sldMk cId="0" sldId="310"/>
            <ac:spMk id="28" creationId="{2A98DB75-E86D-078D-8468-02F790031156}"/>
          </ac:spMkLst>
        </pc:spChg>
      </pc:sldChg>
      <pc:sldChg chg="addSp delSp modSp mod">
        <pc:chgData name="Jenn Anne" userId="2e42e5b19939340a" providerId="LiveId" clId="{09BC5D2C-BFF2-448F-87E1-C7CED8DCC9FA}" dt="2023-07-19T20:40:14.010" v="184"/>
        <pc:sldMkLst>
          <pc:docMk/>
          <pc:sldMk cId="0" sldId="311"/>
        </pc:sldMkLst>
        <pc:spChg chg="del">
          <ac:chgData name="Jenn Anne" userId="2e42e5b19939340a" providerId="LiveId" clId="{09BC5D2C-BFF2-448F-87E1-C7CED8DCC9FA}" dt="2023-07-19T20:39:12.379" v="114" actId="478"/>
          <ac:spMkLst>
            <pc:docMk/>
            <pc:sldMk cId="0" sldId="311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14.010" v="184"/>
          <ac:spMkLst>
            <pc:docMk/>
            <pc:sldMk cId="0" sldId="311"/>
            <ac:spMk id="28" creationId="{2915B625-F678-4EF6-BCF4-45193AABCD91}"/>
          </ac:spMkLst>
        </pc:spChg>
      </pc:sldChg>
      <pc:sldChg chg="addSp delSp modSp mod">
        <pc:chgData name="Jenn Anne" userId="2e42e5b19939340a" providerId="LiveId" clId="{09BC5D2C-BFF2-448F-87E1-C7CED8DCC9FA}" dt="2023-07-19T20:40:12.856" v="183"/>
        <pc:sldMkLst>
          <pc:docMk/>
          <pc:sldMk cId="0" sldId="312"/>
        </pc:sldMkLst>
        <pc:spChg chg="del mod">
          <ac:chgData name="Jenn Anne" userId="2e42e5b19939340a" providerId="LiveId" clId="{09BC5D2C-BFF2-448F-87E1-C7CED8DCC9FA}" dt="2023-07-19T20:39:13.416" v="116" actId="478"/>
          <ac:spMkLst>
            <pc:docMk/>
            <pc:sldMk cId="0" sldId="312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12.856" v="183"/>
          <ac:spMkLst>
            <pc:docMk/>
            <pc:sldMk cId="0" sldId="312"/>
            <ac:spMk id="28" creationId="{7718CFF2-DCB1-DF62-1639-E15E745AE80A}"/>
          </ac:spMkLst>
        </pc:spChg>
      </pc:sldChg>
      <pc:sldChg chg="addSp delSp modSp mod">
        <pc:chgData name="Jenn Anne" userId="2e42e5b19939340a" providerId="LiveId" clId="{09BC5D2C-BFF2-448F-87E1-C7CED8DCC9FA}" dt="2023-07-19T20:40:11.671" v="182"/>
        <pc:sldMkLst>
          <pc:docMk/>
          <pc:sldMk cId="0" sldId="313"/>
        </pc:sldMkLst>
        <pc:spChg chg="del mod">
          <ac:chgData name="Jenn Anne" userId="2e42e5b19939340a" providerId="LiveId" clId="{09BC5D2C-BFF2-448F-87E1-C7CED8DCC9FA}" dt="2023-07-19T20:39:14.606" v="118" actId="478"/>
          <ac:spMkLst>
            <pc:docMk/>
            <pc:sldMk cId="0" sldId="313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11.671" v="182"/>
          <ac:spMkLst>
            <pc:docMk/>
            <pc:sldMk cId="0" sldId="313"/>
            <ac:spMk id="28" creationId="{F932EFED-9F19-D23B-665D-31E3D4453B88}"/>
          </ac:spMkLst>
        </pc:spChg>
      </pc:sldChg>
      <pc:sldChg chg="addSp delSp modSp mod">
        <pc:chgData name="Jenn Anne" userId="2e42e5b19939340a" providerId="LiveId" clId="{09BC5D2C-BFF2-448F-87E1-C7CED8DCC9FA}" dt="2023-07-19T20:40:10.517" v="181"/>
        <pc:sldMkLst>
          <pc:docMk/>
          <pc:sldMk cId="0" sldId="314"/>
        </pc:sldMkLst>
        <pc:spChg chg="del mod">
          <ac:chgData name="Jenn Anne" userId="2e42e5b19939340a" providerId="LiveId" clId="{09BC5D2C-BFF2-448F-87E1-C7CED8DCC9FA}" dt="2023-07-19T20:39:15.741" v="120" actId="478"/>
          <ac:spMkLst>
            <pc:docMk/>
            <pc:sldMk cId="0" sldId="314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10.517" v="181"/>
          <ac:spMkLst>
            <pc:docMk/>
            <pc:sldMk cId="0" sldId="314"/>
            <ac:spMk id="28" creationId="{D2AEB209-B389-E211-DF78-844F1EB53223}"/>
          </ac:spMkLst>
        </pc:spChg>
      </pc:sldChg>
      <pc:sldChg chg="addSp delSp modSp mod">
        <pc:chgData name="Jenn Anne" userId="2e42e5b19939340a" providerId="LiveId" clId="{09BC5D2C-BFF2-448F-87E1-C7CED8DCC9FA}" dt="2023-07-19T20:40:08.822" v="180"/>
        <pc:sldMkLst>
          <pc:docMk/>
          <pc:sldMk cId="0" sldId="315"/>
        </pc:sldMkLst>
        <pc:spChg chg="del mod">
          <ac:chgData name="Jenn Anne" userId="2e42e5b19939340a" providerId="LiveId" clId="{09BC5D2C-BFF2-448F-87E1-C7CED8DCC9FA}" dt="2023-07-19T20:39:16.728" v="122" actId="478"/>
          <ac:spMkLst>
            <pc:docMk/>
            <pc:sldMk cId="0" sldId="315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08.822" v="180"/>
          <ac:spMkLst>
            <pc:docMk/>
            <pc:sldMk cId="0" sldId="315"/>
            <ac:spMk id="28" creationId="{EA24A5C2-7BA9-4391-4EC0-E2329AC615F2}"/>
          </ac:spMkLst>
        </pc:spChg>
      </pc:sldChg>
      <pc:sldChg chg="addSp delSp modSp mod">
        <pc:chgData name="Jenn Anne" userId="2e42e5b19939340a" providerId="LiveId" clId="{09BC5D2C-BFF2-448F-87E1-C7CED8DCC9FA}" dt="2023-07-19T20:40:07.591" v="179"/>
        <pc:sldMkLst>
          <pc:docMk/>
          <pc:sldMk cId="0" sldId="316"/>
        </pc:sldMkLst>
        <pc:spChg chg="del mod">
          <ac:chgData name="Jenn Anne" userId="2e42e5b19939340a" providerId="LiveId" clId="{09BC5D2C-BFF2-448F-87E1-C7CED8DCC9FA}" dt="2023-07-19T20:39:17.992" v="124" actId="478"/>
          <ac:spMkLst>
            <pc:docMk/>
            <pc:sldMk cId="0" sldId="316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07.591" v="179"/>
          <ac:spMkLst>
            <pc:docMk/>
            <pc:sldMk cId="0" sldId="316"/>
            <ac:spMk id="28" creationId="{74578879-AE06-1BC3-D255-11CF57F69BD3}"/>
          </ac:spMkLst>
        </pc:spChg>
      </pc:sldChg>
      <pc:sldChg chg="addSp delSp modSp mod">
        <pc:chgData name="Jenn Anne" userId="2e42e5b19939340a" providerId="LiveId" clId="{09BC5D2C-BFF2-448F-87E1-C7CED8DCC9FA}" dt="2023-07-19T20:40:06.447" v="178"/>
        <pc:sldMkLst>
          <pc:docMk/>
          <pc:sldMk cId="0" sldId="317"/>
        </pc:sldMkLst>
        <pc:spChg chg="del mod">
          <ac:chgData name="Jenn Anne" userId="2e42e5b19939340a" providerId="LiveId" clId="{09BC5D2C-BFF2-448F-87E1-C7CED8DCC9FA}" dt="2023-07-19T20:39:19.145" v="126" actId="478"/>
          <ac:spMkLst>
            <pc:docMk/>
            <pc:sldMk cId="0" sldId="317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06.447" v="178"/>
          <ac:spMkLst>
            <pc:docMk/>
            <pc:sldMk cId="0" sldId="317"/>
            <ac:spMk id="28" creationId="{251544DE-764F-8387-7FF6-2A321CB0D729}"/>
          </ac:spMkLst>
        </pc:spChg>
      </pc:sldChg>
      <pc:sldChg chg="addSp delSp modSp mod">
        <pc:chgData name="Jenn Anne" userId="2e42e5b19939340a" providerId="LiveId" clId="{09BC5D2C-BFF2-448F-87E1-C7CED8DCC9FA}" dt="2023-07-19T20:40:05.105" v="177"/>
        <pc:sldMkLst>
          <pc:docMk/>
          <pc:sldMk cId="0" sldId="318"/>
        </pc:sldMkLst>
        <pc:spChg chg="del mod">
          <ac:chgData name="Jenn Anne" userId="2e42e5b19939340a" providerId="LiveId" clId="{09BC5D2C-BFF2-448F-87E1-C7CED8DCC9FA}" dt="2023-07-19T20:39:20.182" v="128" actId="478"/>
          <ac:spMkLst>
            <pc:docMk/>
            <pc:sldMk cId="0" sldId="318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05.105" v="177"/>
          <ac:spMkLst>
            <pc:docMk/>
            <pc:sldMk cId="0" sldId="318"/>
            <ac:spMk id="28" creationId="{67788BB7-A0A2-F89D-4BD7-25AF33E2DB4A}"/>
          </ac:spMkLst>
        </pc:spChg>
      </pc:sldChg>
      <pc:sldChg chg="addSp delSp modSp mod">
        <pc:chgData name="Jenn Anne" userId="2e42e5b19939340a" providerId="LiveId" clId="{09BC5D2C-BFF2-448F-87E1-C7CED8DCC9FA}" dt="2023-07-19T20:40:03.755" v="176"/>
        <pc:sldMkLst>
          <pc:docMk/>
          <pc:sldMk cId="0" sldId="319"/>
        </pc:sldMkLst>
        <pc:spChg chg="del">
          <ac:chgData name="Jenn Anne" userId="2e42e5b19939340a" providerId="LiveId" clId="{09BC5D2C-BFF2-448F-87E1-C7CED8DCC9FA}" dt="2023-07-19T20:39:21.213" v="129" actId="478"/>
          <ac:spMkLst>
            <pc:docMk/>
            <pc:sldMk cId="0" sldId="319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03.755" v="176"/>
          <ac:spMkLst>
            <pc:docMk/>
            <pc:sldMk cId="0" sldId="319"/>
            <ac:spMk id="28" creationId="{56F65A5B-1240-B752-EF02-5788095F93C7}"/>
          </ac:spMkLst>
        </pc:spChg>
      </pc:sldChg>
      <pc:sldChg chg="addSp delSp modSp mod">
        <pc:chgData name="Jenn Anne" userId="2e42e5b19939340a" providerId="LiveId" clId="{09BC5D2C-BFF2-448F-87E1-C7CED8DCC9FA}" dt="2023-07-19T20:40:02.460" v="175"/>
        <pc:sldMkLst>
          <pc:docMk/>
          <pc:sldMk cId="0" sldId="320"/>
        </pc:sldMkLst>
        <pc:spChg chg="del mod">
          <ac:chgData name="Jenn Anne" userId="2e42e5b19939340a" providerId="LiveId" clId="{09BC5D2C-BFF2-448F-87E1-C7CED8DCC9FA}" dt="2023-07-19T20:39:22.248" v="131" actId="478"/>
          <ac:spMkLst>
            <pc:docMk/>
            <pc:sldMk cId="0" sldId="320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02.460" v="175"/>
          <ac:spMkLst>
            <pc:docMk/>
            <pc:sldMk cId="0" sldId="320"/>
            <ac:spMk id="28" creationId="{586AB829-BE46-2306-8268-6FBA3464AB17}"/>
          </ac:spMkLst>
        </pc:spChg>
      </pc:sldChg>
      <pc:sldChg chg="addSp delSp modSp mod">
        <pc:chgData name="Jenn Anne" userId="2e42e5b19939340a" providerId="LiveId" clId="{09BC5D2C-BFF2-448F-87E1-C7CED8DCC9FA}" dt="2023-07-19T20:40:01.156" v="174"/>
        <pc:sldMkLst>
          <pc:docMk/>
          <pc:sldMk cId="0" sldId="321"/>
        </pc:sldMkLst>
        <pc:spChg chg="del mod">
          <ac:chgData name="Jenn Anne" userId="2e42e5b19939340a" providerId="LiveId" clId="{09BC5D2C-BFF2-448F-87E1-C7CED8DCC9FA}" dt="2023-07-19T20:39:23.389" v="133" actId="478"/>
          <ac:spMkLst>
            <pc:docMk/>
            <pc:sldMk cId="0" sldId="321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01.156" v="174"/>
          <ac:spMkLst>
            <pc:docMk/>
            <pc:sldMk cId="0" sldId="321"/>
            <ac:spMk id="28" creationId="{2B408731-0DEE-5D9E-C692-80C783A4FA21}"/>
          </ac:spMkLst>
        </pc:spChg>
      </pc:sldChg>
      <pc:sldChg chg="addSp delSp modSp mod">
        <pc:chgData name="Jenn Anne" userId="2e42e5b19939340a" providerId="LiveId" clId="{09BC5D2C-BFF2-448F-87E1-C7CED8DCC9FA}" dt="2023-07-19T20:40:00.024" v="173"/>
        <pc:sldMkLst>
          <pc:docMk/>
          <pc:sldMk cId="0" sldId="322"/>
        </pc:sldMkLst>
        <pc:spChg chg="del mod">
          <ac:chgData name="Jenn Anne" userId="2e42e5b19939340a" providerId="LiveId" clId="{09BC5D2C-BFF2-448F-87E1-C7CED8DCC9FA}" dt="2023-07-19T20:39:24.448" v="135" actId="478"/>
          <ac:spMkLst>
            <pc:docMk/>
            <pc:sldMk cId="0" sldId="322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40:00.024" v="173"/>
          <ac:spMkLst>
            <pc:docMk/>
            <pc:sldMk cId="0" sldId="322"/>
            <ac:spMk id="28" creationId="{407B17D7-E0E9-311E-943B-44C853BE53EB}"/>
          </ac:spMkLst>
        </pc:spChg>
      </pc:sldChg>
      <pc:sldChg chg="addSp delSp modSp mod">
        <pc:chgData name="Jenn Anne" userId="2e42e5b19939340a" providerId="LiveId" clId="{09BC5D2C-BFF2-448F-87E1-C7CED8DCC9FA}" dt="2023-07-19T20:39:58.894" v="172"/>
        <pc:sldMkLst>
          <pc:docMk/>
          <pc:sldMk cId="0" sldId="323"/>
        </pc:sldMkLst>
        <pc:spChg chg="del mod">
          <ac:chgData name="Jenn Anne" userId="2e42e5b19939340a" providerId="LiveId" clId="{09BC5D2C-BFF2-448F-87E1-C7CED8DCC9FA}" dt="2023-07-19T20:39:25.702" v="137" actId="478"/>
          <ac:spMkLst>
            <pc:docMk/>
            <pc:sldMk cId="0" sldId="323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58.894" v="172"/>
          <ac:spMkLst>
            <pc:docMk/>
            <pc:sldMk cId="0" sldId="323"/>
            <ac:spMk id="28" creationId="{69CF652D-0347-F800-1DD9-809280D1D7AF}"/>
          </ac:spMkLst>
        </pc:spChg>
      </pc:sldChg>
      <pc:sldChg chg="addSp delSp modSp mod">
        <pc:chgData name="Jenn Anne" userId="2e42e5b19939340a" providerId="LiveId" clId="{09BC5D2C-BFF2-448F-87E1-C7CED8DCC9FA}" dt="2023-07-19T20:39:57.503" v="171"/>
        <pc:sldMkLst>
          <pc:docMk/>
          <pc:sldMk cId="0" sldId="324"/>
        </pc:sldMkLst>
        <pc:spChg chg="del mod">
          <ac:chgData name="Jenn Anne" userId="2e42e5b19939340a" providerId="LiveId" clId="{09BC5D2C-BFF2-448F-87E1-C7CED8DCC9FA}" dt="2023-07-19T20:39:26.800" v="139" actId="478"/>
          <ac:spMkLst>
            <pc:docMk/>
            <pc:sldMk cId="0" sldId="324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57.503" v="171"/>
          <ac:spMkLst>
            <pc:docMk/>
            <pc:sldMk cId="0" sldId="324"/>
            <ac:spMk id="28" creationId="{B6F197A5-2CBF-32C3-F360-62C7506A554E}"/>
          </ac:spMkLst>
        </pc:spChg>
      </pc:sldChg>
      <pc:sldChg chg="addSp delSp modSp mod">
        <pc:chgData name="Jenn Anne" userId="2e42e5b19939340a" providerId="LiveId" clId="{09BC5D2C-BFF2-448F-87E1-C7CED8DCC9FA}" dt="2023-07-19T20:39:56.223" v="170"/>
        <pc:sldMkLst>
          <pc:docMk/>
          <pc:sldMk cId="0" sldId="325"/>
        </pc:sldMkLst>
        <pc:spChg chg="del mod">
          <ac:chgData name="Jenn Anne" userId="2e42e5b19939340a" providerId="LiveId" clId="{09BC5D2C-BFF2-448F-87E1-C7CED8DCC9FA}" dt="2023-07-19T20:39:27.810" v="141" actId="478"/>
          <ac:spMkLst>
            <pc:docMk/>
            <pc:sldMk cId="0" sldId="325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56.223" v="170"/>
          <ac:spMkLst>
            <pc:docMk/>
            <pc:sldMk cId="0" sldId="325"/>
            <ac:spMk id="28" creationId="{A665719C-09C4-840E-2882-3FE607232817}"/>
          </ac:spMkLst>
        </pc:spChg>
      </pc:sldChg>
      <pc:sldChg chg="addSp delSp modSp mod">
        <pc:chgData name="Jenn Anne" userId="2e42e5b19939340a" providerId="LiveId" clId="{09BC5D2C-BFF2-448F-87E1-C7CED8DCC9FA}" dt="2023-07-19T20:39:54.971" v="169"/>
        <pc:sldMkLst>
          <pc:docMk/>
          <pc:sldMk cId="0" sldId="326"/>
        </pc:sldMkLst>
        <pc:spChg chg="del">
          <ac:chgData name="Jenn Anne" userId="2e42e5b19939340a" providerId="LiveId" clId="{09BC5D2C-BFF2-448F-87E1-C7CED8DCC9FA}" dt="2023-07-19T20:39:28.848" v="142" actId="478"/>
          <ac:spMkLst>
            <pc:docMk/>
            <pc:sldMk cId="0" sldId="326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54.971" v="169"/>
          <ac:spMkLst>
            <pc:docMk/>
            <pc:sldMk cId="0" sldId="326"/>
            <ac:spMk id="28" creationId="{626BF220-9077-D393-4862-C943B5092F2E}"/>
          </ac:spMkLst>
        </pc:spChg>
      </pc:sldChg>
      <pc:sldChg chg="addSp delSp modSp mod">
        <pc:chgData name="Jenn Anne" userId="2e42e5b19939340a" providerId="LiveId" clId="{09BC5D2C-BFF2-448F-87E1-C7CED8DCC9FA}" dt="2023-07-19T20:39:53.647" v="168"/>
        <pc:sldMkLst>
          <pc:docMk/>
          <pc:sldMk cId="0" sldId="327"/>
        </pc:sldMkLst>
        <pc:spChg chg="del mod">
          <ac:chgData name="Jenn Anne" userId="2e42e5b19939340a" providerId="LiveId" clId="{09BC5D2C-BFF2-448F-87E1-C7CED8DCC9FA}" dt="2023-07-19T20:39:30.191" v="144" actId="478"/>
          <ac:spMkLst>
            <pc:docMk/>
            <pc:sldMk cId="0" sldId="327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53.647" v="168"/>
          <ac:spMkLst>
            <pc:docMk/>
            <pc:sldMk cId="0" sldId="327"/>
            <ac:spMk id="28" creationId="{0EA2FF15-5051-0355-309A-74D6C530BA68}"/>
          </ac:spMkLst>
        </pc:spChg>
      </pc:sldChg>
      <pc:sldChg chg="addSp delSp modSp mod">
        <pc:chgData name="Jenn Anne" userId="2e42e5b19939340a" providerId="LiveId" clId="{09BC5D2C-BFF2-448F-87E1-C7CED8DCC9FA}" dt="2023-07-19T20:39:52.211" v="167"/>
        <pc:sldMkLst>
          <pc:docMk/>
          <pc:sldMk cId="0" sldId="328"/>
        </pc:sldMkLst>
        <pc:spChg chg="del mod">
          <ac:chgData name="Jenn Anne" userId="2e42e5b19939340a" providerId="LiveId" clId="{09BC5D2C-BFF2-448F-87E1-C7CED8DCC9FA}" dt="2023-07-19T20:39:31.239" v="146" actId="478"/>
          <ac:spMkLst>
            <pc:docMk/>
            <pc:sldMk cId="0" sldId="328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52.211" v="167"/>
          <ac:spMkLst>
            <pc:docMk/>
            <pc:sldMk cId="0" sldId="328"/>
            <ac:spMk id="28" creationId="{6F565009-4AD2-EE39-BFC1-0E30B22F943C}"/>
          </ac:spMkLst>
        </pc:spChg>
      </pc:sldChg>
      <pc:sldChg chg="addSp delSp modSp mod">
        <pc:chgData name="Jenn Anne" userId="2e42e5b19939340a" providerId="LiveId" clId="{09BC5D2C-BFF2-448F-87E1-C7CED8DCC9FA}" dt="2023-07-19T20:39:50.973" v="166"/>
        <pc:sldMkLst>
          <pc:docMk/>
          <pc:sldMk cId="0" sldId="329"/>
        </pc:sldMkLst>
        <pc:spChg chg="del mod">
          <ac:chgData name="Jenn Anne" userId="2e42e5b19939340a" providerId="LiveId" clId="{09BC5D2C-BFF2-448F-87E1-C7CED8DCC9FA}" dt="2023-07-19T20:39:32.241" v="148" actId="478"/>
          <ac:spMkLst>
            <pc:docMk/>
            <pc:sldMk cId="0" sldId="329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50.973" v="166"/>
          <ac:spMkLst>
            <pc:docMk/>
            <pc:sldMk cId="0" sldId="329"/>
            <ac:spMk id="28" creationId="{F111D5EC-8933-19F2-0BC0-5B83F841856F}"/>
          </ac:spMkLst>
        </pc:spChg>
      </pc:sldChg>
      <pc:sldChg chg="addSp delSp modSp mod">
        <pc:chgData name="Jenn Anne" userId="2e42e5b19939340a" providerId="LiveId" clId="{09BC5D2C-BFF2-448F-87E1-C7CED8DCC9FA}" dt="2023-07-19T20:39:49.540" v="165"/>
        <pc:sldMkLst>
          <pc:docMk/>
          <pc:sldMk cId="0" sldId="330"/>
        </pc:sldMkLst>
        <pc:spChg chg="del mod">
          <ac:chgData name="Jenn Anne" userId="2e42e5b19939340a" providerId="LiveId" clId="{09BC5D2C-BFF2-448F-87E1-C7CED8DCC9FA}" dt="2023-07-19T20:39:33.720" v="150" actId="478"/>
          <ac:spMkLst>
            <pc:docMk/>
            <pc:sldMk cId="0" sldId="330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49.540" v="165"/>
          <ac:spMkLst>
            <pc:docMk/>
            <pc:sldMk cId="0" sldId="330"/>
            <ac:spMk id="28" creationId="{B8B41381-30F0-9F75-3EDD-08FF55754967}"/>
          </ac:spMkLst>
        </pc:spChg>
      </pc:sldChg>
      <pc:sldChg chg="addSp delSp modSp mod">
        <pc:chgData name="Jenn Anne" userId="2e42e5b19939340a" providerId="LiveId" clId="{09BC5D2C-BFF2-448F-87E1-C7CED8DCC9FA}" dt="2023-07-19T20:39:47.259" v="164"/>
        <pc:sldMkLst>
          <pc:docMk/>
          <pc:sldMk cId="0" sldId="331"/>
        </pc:sldMkLst>
        <pc:spChg chg="del mod">
          <ac:chgData name="Jenn Anne" userId="2e42e5b19939340a" providerId="LiveId" clId="{09BC5D2C-BFF2-448F-87E1-C7CED8DCC9FA}" dt="2023-07-19T20:39:34.649" v="152" actId="478"/>
          <ac:spMkLst>
            <pc:docMk/>
            <pc:sldMk cId="0" sldId="331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47.259" v="164"/>
          <ac:spMkLst>
            <pc:docMk/>
            <pc:sldMk cId="0" sldId="331"/>
            <ac:spMk id="28" creationId="{24A13787-CF1F-0320-3218-D0DCBD44B0B8}"/>
          </ac:spMkLst>
        </pc:spChg>
      </pc:sldChg>
      <pc:sldChg chg="addSp delSp modSp mod">
        <pc:chgData name="Jenn Anne" userId="2e42e5b19939340a" providerId="LiveId" clId="{09BC5D2C-BFF2-448F-87E1-C7CED8DCC9FA}" dt="2023-07-19T20:39:45.286" v="163"/>
        <pc:sldMkLst>
          <pc:docMk/>
          <pc:sldMk cId="0" sldId="332"/>
        </pc:sldMkLst>
        <pc:spChg chg="del mod">
          <ac:chgData name="Jenn Anne" userId="2e42e5b19939340a" providerId="LiveId" clId="{09BC5D2C-BFF2-448F-87E1-C7CED8DCC9FA}" dt="2023-07-19T20:39:35.609" v="154" actId="478"/>
          <ac:spMkLst>
            <pc:docMk/>
            <pc:sldMk cId="0" sldId="332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45.286" v="163"/>
          <ac:spMkLst>
            <pc:docMk/>
            <pc:sldMk cId="0" sldId="332"/>
            <ac:spMk id="28" creationId="{C1BC17AA-A550-0023-351A-DA05515BFEAC}"/>
          </ac:spMkLst>
        </pc:spChg>
      </pc:sldChg>
      <pc:sldChg chg="addSp delSp modSp mod">
        <pc:chgData name="Jenn Anne" userId="2e42e5b19939340a" providerId="LiveId" clId="{09BC5D2C-BFF2-448F-87E1-C7CED8DCC9FA}" dt="2023-07-19T20:39:43.899" v="162"/>
        <pc:sldMkLst>
          <pc:docMk/>
          <pc:sldMk cId="0" sldId="333"/>
        </pc:sldMkLst>
        <pc:spChg chg="del mod">
          <ac:chgData name="Jenn Anne" userId="2e42e5b19939340a" providerId="LiveId" clId="{09BC5D2C-BFF2-448F-87E1-C7CED8DCC9FA}" dt="2023-07-19T20:39:36.511" v="156" actId="478"/>
          <ac:spMkLst>
            <pc:docMk/>
            <pc:sldMk cId="0" sldId="333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43.899" v="162"/>
          <ac:spMkLst>
            <pc:docMk/>
            <pc:sldMk cId="0" sldId="333"/>
            <ac:spMk id="28" creationId="{C6E0370D-B53C-978C-2C3E-DC6A8CB4F62B}"/>
          </ac:spMkLst>
        </pc:spChg>
      </pc:sldChg>
      <pc:sldChg chg="addSp delSp modSp mod">
        <pc:chgData name="Jenn Anne" userId="2e42e5b19939340a" providerId="LiveId" clId="{09BC5D2C-BFF2-448F-87E1-C7CED8DCC9FA}" dt="2023-07-19T20:39:42.090" v="161" actId="1035"/>
        <pc:sldMkLst>
          <pc:docMk/>
          <pc:sldMk cId="0" sldId="334"/>
        </pc:sldMkLst>
        <pc:spChg chg="del mod">
          <ac:chgData name="Jenn Anne" userId="2e42e5b19939340a" providerId="LiveId" clId="{09BC5D2C-BFF2-448F-87E1-C7CED8DCC9FA}" dt="2023-07-19T20:39:37.631" v="158" actId="478"/>
          <ac:spMkLst>
            <pc:docMk/>
            <pc:sldMk cId="0" sldId="334"/>
            <ac:spMk id="25" creationId="{00000000-0000-0000-0000-000000000000}"/>
          </ac:spMkLst>
        </pc:spChg>
        <pc:spChg chg="add mod">
          <ac:chgData name="Jenn Anne" userId="2e42e5b19939340a" providerId="LiveId" clId="{09BC5D2C-BFF2-448F-87E1-C7CED8DCC9FA}" dt="2023-07-19T20:39:42.090" v="161" actId="1035"/>
          <ac:spMkLst>
            <pc:docMk/>
            <pc:sldMk cId="0" sldId="334"/>
            <ac:spMk id="28" creationId="{8C51D5A4-3664-358A-5CDE-2EA051B19B0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5346000"/>
            <a:ext cx="7560000" cy="5346000"/>
            <a:chOff x="0" y="0"/>
            <a:chExt cx="2950955" cy="208674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950955" cy="2086747"/>
            </a:xfrm>
            <a:custGeom>
              <a:avLst/>
              <a:gdLst/>
              <a:ahLst/>
              <a:cxnLst/>
              <a:rect l="l" t="t" r="r" b="b"/>
              <a:pathLst>
                <a:path w="2950955" h="2086747">
                  <a:moveTo>
                    <a:pt x="0" y="0"/>
                  </a:moveTo>
                  <a:lnTo>
                    <a:pt x="2950955" y="0"/>
                  </a:lnTo>
                  <a:lnTo>
                    <a:pt x="2950955" y="2086747"/>
                  </a:lnTo>
                  <a:lnTo>
                    <a:pt x="0" y="2086747"/>
                  </a:lnTo>
                  <a:close/>
                </a:path>
              </a:pathLst>
            </a:custGeom>
            <a:solidFill>
              <a:srgbClr val="58709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801205" y="1688900"/>
            <a:ext cx="5957591" cy="8532786"/>
            <a:chOff x="0" y="0"/>
            <a:chExt cx="443357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433570" cy="6350000"/>
            </a:xfrm>
            <a:custGeom>
              <a:avLst/>
              <a:gdLst/>
              <a:ahLst/>
              <a:cxnLst/>
              <a:rect l="l" t="t" r="r" b="b"/>
              <a:pathLst>
                <a:path w="4433570" h="6350000">
                  <a:moveTo>
                    <a:pt x="2217420" y="0"/>
                  </a:moveTo>
                  <a:lnTo>
                    <a:pt x="2217420" y="0"/>
                  </a:lnTo>
                  <a:cubicBezTo>
                    <a:pt x="3441700" y="0"/>
                    <a:pt x="4433570" y="993140"/>
                    <a:pt x="4433570" y="2217420"/>
                  </a:cubicBezTo>
                  <a:lnTo>
                    <a:pt x="4433570" y="6350000"/>
                  </a:lnTo>
                  <a:lnTo>
                    <a:pt x="4433570" y="6350000"/>
                  </a:lnTo>
                  <a:lnTo>
                    <a:pt x="0" y="6350000"/>
                  </a:lnTo>
                  <a:lnTo>
                    <a:pt x="0" y="6350000"/>
                  </a:lnTo>
                  <a:lnTo>
                    <a:pt x="0" y="2217420"/>
                  </a:lnTo>
                  <a:cubicBezTo>
                    <a:pt x="0" y="993140"/>
                    <a:pt x="993140" y="0"/>
                    <a:pt x="2217420" y="0"/>
                  </a:cubicBezTo>
                  <a:close/>
                </a:path>
              </a:pathLst>
            </a:custGeom>
            <a:blipFill>
              <a:blip r:embed="rId2"/>
              <a:stretch>
                <a:fillRect t="-2364" b="-2364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416362" y="317500"/>
            <a:ext cx="6723775" cy="10065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207"/>
              </a:lnSpc>
            </a:pPr>
            <a:r>
              <a:rPr lang="en-US" sz="5862" dirty="0">
                <a:solidFill>
                  <a:srgbClr val="545454"/>
                </a:solidFill>
                <a:latin typeface="Pluma"/>
              </a:rPr>
              <a:t>Meditation 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680440" y="1801909"/>
            <a:ext cx="4195620" cy="3783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is on your mind right now?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5B88D21-BBE8-D537-58FF-BF788B07F87B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Is there anything bothering you?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11FA824-CB5D-8EBE-5E25-6C1FF5C1D89B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feel happy about currently?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064B147-4339-36A2-DD13-514082E097A5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one thing you really want to do?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B297B99-1080-5DD9-F9AA-76BD08C93C57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Make a list of your current intentions.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478BF05-5BD2-BBD6-4989-DC3FB3C34970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intentions do you have for meditation?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167B3A4-F6C1-5611-3EB5-9F3774985084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colors relax you?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07AB9B9-C951-D965-200C-D498FF727430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sounds bring you peace?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1429E668-FCA4-0900-97AE-49669EBC920B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scents bring you comfort?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5B0CAD1-A52E-1E74-5018-E012B41CEDF2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feel when you take a deep breath?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458A6D1-0253-E238-1284-74967047AC9D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520259" y="1801908"/>
            <a:ext cx="2519482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goes through your mind when you exhale?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D67BC48-17E9-2329-B12C-BB361ABAA6FC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Does breathing relax you?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8DF9FEE-CAF4-34D5-4424-4751AA80755E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mindful are you on a typical day?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1DD6A594-09CD-0945-E6DC-799379218DA7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pay attention to the present moment?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A64D3D6-DEFE-4FB1-5550-6B09E0BBF704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activities allow you to be mindful?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558B368-A856-25CC-BAF2-2D8D043B000E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walk in nature?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76F24AB-5E56-EDE6-027C-FCADF89357D0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think about while walking?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08EC7D6-075A-702D-F965-4EB8E0E5CAA3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Can you walk in silence without music?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13B602F-E9FD-D93A-3020-ADF74E0B503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grateful for right now?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9D3D2BC-B849-E3A1-7FB8-AC22BDC44427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10 things you are grateful for in your life.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FC8D56F-E67C-7588-4340-1EDAC2F3B64C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34531" y="1801908"/>
            <a:ext cx="5887438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Why do you want to complete this challenge?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7D6D180-6BBB-E96D-2F98-28052BFDAF8C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express your gratitude?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FC37B63-6B3A-E13B-FB42-24C1A97DECBB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Are you a self-aware person?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02C9134-AB90-26F4-93AF-404E0E4A7CA2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need to be more aware of?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2604431-97D5-DC52-C677-88A32E6001FE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are you improving your self-awareness?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67B0502-3615-BBC0-C632-5B4D6805E29E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When does your mind wander the most?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9428066-2883-5F14-8EDA-8A54A3DDEBAA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think about when your mind wanders?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ED52D10-B31D-5C4E-3FA6-9C2445313BCC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get your mind to focus?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F1C107C-8291-17B5-64B8-F971234C24C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feel in complete silence?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0F23BDC-84C6-218F-DC39-CBBB9BBD2924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many minutes does it to take to feel relaxed in silence?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ACB66C8-E098-C388-DF8E-DD8C676E356E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Sit in silence for a few minutes, then write about the experience.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BDA5FE9-292F-0D25-BB77-706751763C3E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570284" y="1815955"/>
            <a:ext cx="4415932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are you hoping to benefit?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4B89923-32F2-61FF-245F-3AA49F14AB7D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types of music soothes you?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D5A48CE-AE65-E286-A1FA-EBACF4CEBB4C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music helps you relax and focus?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8B42C3A-8E4E-E73A-DB93-D6FA84D548B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think about when you listen to music?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BD333A9-6EF0-B265-42DE-9F802B8A9FB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Have you ever done a guided meditation before?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AB3C73A-2550-D50D-EEE9-627BA77A7BA0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types of guided meditations do you prefer?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569943B-03A4-D2A7-928F-B204D5DE8E86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a guided meditation, then write about your experience.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68A251C-055F-17D4-FDC4-C42DE05ECE1F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think about while in the shower?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F847ED1-84D3-4A96-8994-BE115E20E117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get creative ideas while in the shower?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F7A9D5B-5B93-CBF1-0388-B740E7344E46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can you make your shower a more relaxing experience?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848B4AB-6701-B3DF-28CA-BD1C72761C7B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just sit with your emotions?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FC9024A-8330-1CD4-5B67-01FDDE59CE09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61851" y="1802414"/>
            <a:ext cx="5432798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makes you interested in meditation?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F98AD76-330A-5C66-69A7-19E61569BB2E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Which emotions make you feel uncomfortable?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C4E03AC-1B87-E431-4A45-CB832E03128D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cope with your emotions?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6EAD6E0-08D6-7500-49FD-7204AD303AE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When you observe your thoughts, how do you feel?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97BE550-D947-C1A5-3B27-A802DA7EFC5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Which of your thoughts do you push aside?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217891D-40B4-5614-6152-B5E805236EEB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Which of your thoughts do you embrace?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CF92070-77A0-781B-F986-196C760D2D1C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are you in nature?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A98DB75-E86D-078D-8468-02F790031156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like to be present while in nature?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915B625-F678-4EF6-BCF4-45193AABCD91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does nature make you feel?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718CFF2-DCB1-DF62-1639-E15E745AE80A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kind of stretching routine do you have?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932EFED-9F19-D23B-665D-31E3D4453B8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do when you first wake up?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2AEB209-B389-E211-DF78-844F1EB53223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14968" y="1780884"/>
            <a:ext cx="5326563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Have you ever tried meditating before?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527DDEF-E542-3370-C58A-249466A5896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Describe how you can add stretching to your morning routine.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A24A5C2-7BA9-4391-4EC0-E2329AC615F2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often feel out of balance, but don’t know why?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4578879-AE06-1BC3-D255-11CF57F69BD3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1198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Write down a list of mantras for balancing your chakras.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51544DE-764F-8387-7FF6-2A321CB0D729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Describe what you understand about your chakras.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7788BB7-A0A2-F89D-4BD7-25AF33E2DB4A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creative activities do you enjoy the most?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6F65A5B-1240-B752-EF02-5788095F93C7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activities make you forget your worries?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86AB829-BE46-2306-8268-6FBA3464AB17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Which activities do you meditate often during?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B408731-0DEE-5D9E-C692-80C783A4FA21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your experience with yoga?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07B17D7-E0E9-311E-943B-44C853BE53EB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Why do you want to start practicing yoga?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9CF652D-0347-F800-1DD9-809280D1D7AF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will you combine yoga and meditation?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6F197A5-2CBF-32C3-F360-62C7506A554E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90902" y="1802414"/>
            <a:ext cx="5374696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is your experience with mindfulness?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D7FA063-FAD5-57C8-38E1-53104BA370A9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When can you meditate during the day?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665719C-09C4-840E-2882-3FE607232817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other activities will you add to this routine?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26BF220-9077-D393-4862-C943B5092F2E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Describe your new meditation routine in detail.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EA2FF15-5051-0355-309A-74D6C530BA6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feel after completing this challenge?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F565009-4AD2-EE39-BFC1-0E30B22F943C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learn about yourself?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111D5EC-8933-19F2-0BC0-5B83F841856F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learn about meditation?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8B41381-30F0-9F75-3EDD-08FF55754967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learn about mindfulness?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4A13787-CF1F-0320-3218-D0DCBD44B0B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Is this a habit you want to keep incorporating?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1BC17AA-A550-0023-351A-DA05515BFEAC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enjoy about meditating?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6E0370D-B53C-978C-2C3E-DC6A8CB4F62B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enjoy about mindfulness?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C51D5A4-3664-358A-5CDE-2EA051B19B06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47873" y="1801909"/>
            <a:ext cx="5260753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Do you feel prepared for the challenge?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485A8A0-0598-C8D4-AD95-EE9FBF7F2539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68447" y="1801909"/>
            <a:ext cx="5219605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Write a brain dump about this challenge.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32A2AD1-9629-E2CE-01A9-357B0DF05FC8}"/>
              </a:ext>
            </a:extLst>
          </p:cNvPr>
          <p:cNvSpPr txBox="1"/>
          <p:nvPr/>
        </p:nvSpPr>
        <p:spPr>
          <a:xfrm>
            <a:off x="906898" y="264015"/>
            <a:ext cx="2490352" cy="863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587097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900</Words>
  <Application>Microsoft Office PowerPoint</Application>
  <PresentationFormat>Custom</PresentationFormat>
  <Paragraphs>235</Paragraphs>
  <Slides>79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4" baseType="lpstr">
      <vt:lpstr>Pluma</vt:lpstr>
      <vt:lpstr>Glacial Indifference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Meditation and Mindfulness Challenge Journal</dc:title>
  <cp:lastModifiedBy>Jenn Anne</cp:lastModifiedBy>
  <cp:revision>1</cp:revision>
  <dcterms:created xsi:type="dcterms:W3CDTF">2006-08-16T00:00:00Z</dcterms:created>
  <dcterms:modified xsi:type="dcterms:W3CDTF">2023-07-19T20:42:37Z</dcterms:modified>
  <dc:identifier>DAFpGmI3UaY</dc:identifier>
</cp:coreProperties>
</file>