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7556500" cy="106934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Glacial Indifference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8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76DE0C-AC9F-4C83-BB71-3DEE781C0C4A}" v="28" dt="2023-02-27T05:03:46.7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176DE0C-AC9F-4C83-BB71-3DEE781C0C4A}"/>
    <pc:docChg chg="custSel modSld">
      <pc:chgData name="Jenn Anne" userId="2e42e5b19939340a" providerId="LiveId" clId="{C176DE0C-AC9F-4C83-BB71-3DEE781C0C4A}" dt="2023-02-27T05:03:49.768" v="91" actId="167"/>
      <pc:docMkLst>
        <pc:docMk/>
      </pc:docMkLst>
      <pc:sldChg chg="modSp mod">
        <pc:chgData name="Jenn Anne" userId="2e42e5b19939340a" providerId="LiveId" clId="{C176DE0C-AC9F-4C83-BB71-3DEE781C0C4A}" dt="2023-02-27T04:58:35.386" v="0" actId="14100"/>
        <pc:sldMkLst>
          <pc:docMk/>
          <pc:sldMk cId="0" sldId="256"/>
        </pc:sldMkLst>
        <pc:grpChg chg="mod">
          <ac:chgData name="Jenn Anne" userId="2e42e5b19939340a" providerId="LiveId" clId="{C176DE0C-AC9F-4C83-BB71-3DEE781C0C4A}" dt="2023-02-27T04:58:35.386" v="0" actId="14100"/>
          <ac:grpSpMkLst>
            <pc:docMk/>
            <pc:sldMk cId="0" sldId="2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0:52.464" v="8" actId="1076"/>
        <pc:sldMkLst>
          <pc:docMk/>
          <pc:sldMk cId="0" sldId="257"/>
        </pc:sldMkLst>
        <pc:spChg chg="add mod ord">
          <ac:chgData name="Jenn Anne" userId="2e42e5b19939340a" providerId="LiveId" clId="{C176DE0C-AC9F-4C83-BB71-3DEE781C0C4A}" dt="2023-02-27T05:00:52.464" v="8" actId="1076"/>
          <ac:spMkLst>
            <pc:docMk/>
            <pc:sldMk cId="0" sldId="257"/>
            <ac:spMk id="14" creationId="{97765027-81A7-41F9-72BD-66C81B49AB83}"/>
          </ac:spMkLst>
        </pc:spChg>
        <pc:grpChg chg="del">
          <ac:chgData name="Jenn Anne" userId="2e42e5b19939340a" providerId="LiveId" clId="{C176DE0C-AC9F-4C83-BB71-3DEE781C0C4A}" dt="2023-02-27T05:00:21.474" v="5" actId="478"/>
          <ac:grpSpMkLst>
            <pc:docMk/>
            <pc:sldMk cId="0" sldId="25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04.465" v="11" actId="167"/>
        <pc:sldMkLst>
          <pc:docMk/>
          <pc:sldMk cId="0" sldId="258"/>
        </pc:sldMkLst>
        <pc:spChg chg="add mod ord">
          <ac:chgData name="Jenn Anne" userId="2e42e5b19939340a" providerId="LiveId" clId="{C176DE0C-AC9F-4C83-BB71-3DEE781C0C4A}" dt="2023-02-27T05:01:04.465" v="11" actId="167"/>
          <ac:spMkLst>
            <pc:docMk/>
            <pc:sldMk cId="0" sldId="258"/>
            <ac:spMk id="14" creationId="{4E23D68D-A3BE-A03F-AA91-04B36735BB9D}"/>
          </ac:spMkLst>
        </pc:spChg>
        <pc:grpChg chg="del">
          <ac:chgData name="Jenn Anne" userId="2e42e5b19939340a" providerId="LiveId" clId="{C176DE0C-AC9F-4C83-BB71-3DEE781C0C4A}" dt="2023-02-27T05:00:59.808" v="9" actId="478"/>
          <ac:grpSpMkLst>
            <pc:docMk/>
            <pc:sldMk cId="0" sldId="25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11.008" v="14" actId="167"/>
        <pc:sldMkLst>
          <pc:docMk/>
          <pc:sldMk cId="0" sldId="259"/>
        </pc:sldMkLst>
        <pc:spChg chg="add mod ord">
          <ac:chgData name="Jenn Anne" userId="2e42e5b19939340a" providerId="LiveId" clId="{C176DE0C-AC9F-4C83-BB71-3DEE781C0C4A}" dt="2023-02-27T05:01:11.008" v="14" actId="167"/>
          <ac:spMkLst>
            <pc:docMk/>
            <pc:sldMk cId="0" sldId="259"/>
            <ac:spMk id="14" creationId="{0B891707-DD1C-DEBD-EBF2-DF81AB016E56}"/>
          </ac:spMkLst>
        </pc:spChg>
        <pc:grpChg chg="del">
          <ac:chgData name="Jenn Anne" userId="2e42e5b19939340a" providerId="LiveId" clId="{C176DE0C-AC9F-4C83-BB71-3DEE781C0C4A}" dt="2023-02-27T05:01:07.136" v="12" actId="478"/>
          <ac:grpSpMkLst>
            <pc:docMk/>
            <pc:sldMk cId="0" sldId="25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17.615" v="17" actId="167"/>
        <pc:sldMkLst>
          <pc:docMk/>
          <pc:sldMk cId="0" sldId="260"/>
        </pc:sldMkLst>
        <pc:spChg chg="add mod ord">
          <ac:chgData name="Jenn Anne" userId="2e42e5b19939340a" providerId="LiveId" clId="{C176DE0C-AC9F-4C83-BB71-3DEE781C0C4A}" dt="2023-02-27T05:01:17.615" v="17" actId="167"/>
          <ac:spMkLst>
            <pc:docMk/>
            <pc:sldMk cId="0" sldId="260"/>
            <ac:spMk id="14" creationId="{07933A87-A55D-4516-421C-904270650296}"/>
          </ac:spMkLst>
        </pc:spChg>
        <pc:grpChg chg="del">
          <ac:chgData name="Jenn Anne" userId="2e42e5b19939340a" providerId="LiveId" clId="{C176DE0C-AC9F-4C83-BB71-3DEE781C0C4A}" dt="2023-02-27T05:01:13.896" v="15" actId="478"/>
          <ac:grpSpMkLst>
            <pc:docMk/>
            <pc:sldMk cId="0" sldId="26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27.054" v="22" actId="167"/>
        <pc:sldMkLst>
          <pc:docMk/>
          <pc:sldMk cId="0" sldId="261"/>
        </pc:sldMkLst>
        <pc:spChg chg="add del mod">
          <ac:chgData name="Jenn Anne" userId="2e42e5b19939340a" providerId="LiveId" clId="{C176DE0C-AC9F-4C83-BB71-3DEE781C0C4A}" dt="2023-02-27T05:01:20.616" v="19" actId="478"/>
          <ac:spMkLst>
            <pc:docMk/>
            <pc:sldMk cId="0" sldId="261"/>
            <ac:spMk id="27" creationId="{11DBC454-ED81-4B00-2229-09B1C7215F80}"/>
          </ac:spMkLst>
        </pc:spChg>
        <pc:spChg chg="add mod ord">
          <ac:chgData name="Jenn Anne" userId="2e42e5b19939340a" providerId="LiveId" clId="{C176DE0C-AC9F-4C83-BB71-3DEE781C0C4A}" dt="2023-02-27T05:01:27.054" v="22" actId="167"/>
          <ac:spMkLst>
            <pc:docMk/>
            <pc:sldMk cId="0" sldId="261"/>
            <ac:spMk id="28" creationId="{ED22AB7A-A9AA-A6D9-41EA-E02F7696CA48}"/>
          </ac:spMkLst>
        </pc:spChg>
        <pc:grpChg chg="del">
          <ac:chgData name="Jenn Anne" userId="2e42e5b19939340a" providerId="LiveId" clId="{C176DE0C-AC9F-4C83-BB71-3DEE781C0C4A}" dt="2023-02-27T05:01:22.614" v="20" actId="478"/>
          <ac:grpSpMkLst>
            <pc:docMk/>
            <pc:sldMk cId="0" sldId="26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33.885" v="25" actId="167"/>
        <pc:sldMkLst>
          <pc:docMk/>
          <pc:sldMk cId="0" sldId="262"/>
        </pc:sldMkLst>
        <pc:spChg chg="add mod ord">
          <ac:chgData name="Jenn Anne" userId="2e42e5b19939340a" providerId="LiveId" clId="{C176DE0C-AC9F-4C83-BB71-3DEE781C0C4A}" dt="2023-02-27T05:01:33.885" v="25" actId="167"/>
          <ac:spMkLst>
            <pc:docMk/>
            <pc:sldMk cId="0" sldId="262"/>
            <ac:spMk id="27" creationId="{617EFCD3-8581-F0CF-F488-BD8E5B356957}"/>
          </ac:spMkLst>
        </pc:spChg>
        <pc:grpChg chg="del">
          <ac:chgData name="Jenn Anne" userId="2e42e5b19939340a" providerId="LiveId" clId="{C176DE0C-AC9F-4C83-BB71-3DEE781C0C4A}" dt="2023-02-27T05:01:29.796" v="23" actId="478"/>
          <ac:grpSpMkLst>
            <pc:docMk/>
            <pc:sldMk cId="0" sldId="26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41.308" v="28" actId="167"/>
        <pc:sldMkLst>
          <pc:docMk/>
          <pc:sldMk cId="0" sldId="263"/>
        </pc:sldMkLst>
        <pc:spChg chg="add mod ord">
          <ac:chgData name="Jenn Anne" userId="2e42e5b19939340a" providerId="LiveId" clId="{C176DE0C-AC9F-4C83-BB71-3DEE781C0C4A}" dt="2023-02-27T05:01:41.308" v="28" actId="167"/>
          <ac:spMkLst>
            <pc:docMk/>
            <pc:sldMk cId="0" sldId="263"/>
            <ac:spMk id="39" creationId="{EC193966-7CFB-5187-5D8D-46182DA00CB7}"/>
          </ac:spMkLst>
        </pc:spChg>
        <pc:grpChg chg="del">
          <ac:chgData name="Jenn Anne" userId="2e42e5b19939340a" providerId="LiveId" clId="{C176DE0C-AC9F-4C83-BB71-3DEE781C0C4A}" dt="2023-02-27T05:01:36.480" v="26" actId="478"/>
          <ac:grpSpMkLst>
            <pc:docMk/>
            <pc:sldMk cId="0" sldId="26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47.525" v="31" actId="167"/>
        <pc:sldMkLst>
          <pc:docMk/>
          <pc:sldMk cId="0" sldId="264"/>
        </pc:sldMkLst>
        <pc:spChg chg="add mod ord">
          <ac:chgData name="Jenn Anne" userId="2e42e5b19939340a" providerId="LiveId" clId="{C176DE0C-AC9F-4C83-BB71-3DEE781C0C4A}" dt="2023-02-27T05:01:47.525" v="31" actId="167"/>
          <ac:spMkLst>
            <pc:docMk/>
            <pc:sldMk cId="0" sldId="264"/>
            <ac:spMk id="14" creationId="{5B6662F9-B402-5F6F-0B47-D1DCDC25B0B9}"/>
          </ac:spMkLst>
        </pc:spChg>
        <pc:grpChg chg="del">
          <ac:chgData name="Jenn Anne" userId="2e42e5b19939340a" providerId="LiveId" clId="{C176DE0C-AC9F-4C83-BB71-3DEE781C0C4A}" dt="2023-02-27T05:01:43.934" v="29" actId="478"/>
          <ac:grpSpMkLst>
            <pc:docMk/>
            <pc:sldMk cId="0" sldId="26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53.723" v="34" actId="167"/>
        <pc:sldMkLst>
          <pc:docMk/>
          <pc:sldMk cId="0" sldId="265"/>
        </pc:sldMkLst>
        <pc:spChg chg="add mod ord">
          <ac:chgData name="Jenn Anne" userId="2e42e5b19939340a" providerId="LiveId" clId="{C176DE0C-AC9F-4C83-BB71-3DEE781C0C4A}" dt="2023-02-27T05:01:53.723" v="34" actId="167"/>
          <ac:spMkLst>
            <pc:docMk/>
            <pc:sldMk cId="0" sldId="265"/>
            <ac:spMk id="14" creationId="{0F589313-7BCA-EA3E-DE83-A7961BA3CF24}"/>
          </ac:spMkLst>
        </pc:spChg>
        <pc:grpChg chg="del">
          <ac:chgData name="Jenn Anne" userId="2e42e5b19939340a" providerId="LiveId" clId="{C176DE0C-AC9F-4C83-BB71-3DEE781C0C4A}" dt="2023-02-27T05:01:50.274" v="32" actId="478"/>
          <ac:grpSpMkLst>
            <pc:docMk/>
            <pc:sldMk cId="0" sldId="26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1:59.355" v="37" actId="167"/>
        <pc:sldMkLst>
          <pc:docMk/>
          <pc:sldMk cId="0" sldId="266"/>
        </pc:sldMkLst>
        <pc:spChg chg="add mod ord">
          <ac:chgData name="Jenn Anne" userId="2e42e5b19939340a" providerId="LiveId" clId="{C176DE0C-AC9F-4C83-BB71-3DEE781C0C4A}" dt="2023-02-27T05:01:59.355" v="37" actId="167"/>
          <ac:spMkLst>
            <pc:docMk/>
            <pc:sldMk cId="0" sldId="266"/>
            <ac:spMk id="27" creationId="{EDBD1A50-CA94-2526-68A4-549E460698BD}"/>
          </ac:spMkLst>
        </pc:spChg>
        <pc:grpChg chg="del">
          <ac:chgData name="Jenn Anne" userId="2e42e5b19939340a" providerId="LiveId" clId="{C176DE0C-AC9F-4C83-BB71-3DEE781C0C4A}" dt="2023-02-27T05:01:56.345" v="35" actId="478"/>
          <ac:grpSpMkLst>
            <pc:docMk/>
            <pc:sldMk cId="0" sldId="26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05.424" v="40" actId="167"/>
        <pc:sldMkLst>
          <pc:docMk/>
          <pc:sldMk cId="0" sldId="267"/>
        </pc:sldMkLst>
        <pc:spChg chg="add mod ord">
          <ac:chgData name="Jenn Anne" userId="2e42e5b19939340a" providerId="LiveId" clId="{C176DE0C-AC9F-4C83-BB71-3DEE781C0C4A}" dt="2023-02-27T05:02:05.424" v="40" actId="167"/>
          <ac:spMkLst>
            <pc:docMk/>
            <pc:sldMk cId="0" sldId="267"/>
            <ac:spMk id="27" creationId="{80313D78-88FA-A6F8-53E0-8F8466AEE262}"/>
          </ac:spMkLst>
        </pc:spChg>
        <pc:grpChg chg="del">
          <ac:chgData name="Jenn Anne" userId="2e42e5b19939340a" providerId="LiveId" clId="{C176DE0C-AC9F-4C83-BB71-3DEE781C0C4A}" dt="2023-02-27T05:02:01.976" v="38" actId="478"/>
          <ac:grpSpMkLst>
            <pc:docMk/>
            <pc:sldMk cId="0" sldId="26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11.594" v="43" actId="167"/>
        <pc:sldMkLst>
          <pc:docMk/>
          <pc:sldMk cId="0" sldId="268"/>
        </pc:sldMkLst>
        <pc:spChg chg="add mod ord">
          <ac:chgData name="Jenn Anne" userId="2e42e5b19939340a" providerId="LiveId" clId="{C176DE0C-AC9F-4C83-BB71-3DEE781C0C4A}" dt="2023-02-27T05:02:11.594" v="43" actId="167"/>
          <ac:spMkLst>
            <pc:docMk/>
            <pc:sldMk cId="0" sldId="268"/>
            <ac:spMk id="14" creationId="{4ECB797A-2F61-6BE1-4723-B437B11FA886}"/>
          </ac:spMkLst>
        </pc:spChg>
        <pc:grpChg chg="del">
          <ac:chgData name="Jenn Anne" userId="2e42e5b19939340a" providerId="LiveId" clId="{C176DE0C-AC9F-4C83-BB71-3DEE781C0C4A}" dt="2023-02-27T05:02:08.236" v="41" actId="478"/>
          <ac:grpSpMkLst>
            <pc:docMk/>
            <pc:sldMk cId="0" sldId="26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17.435" v="46" actId="167"/>
        <pc:sldMkLst>
          <pc:docMk/>
          <pc:sldMk cId="0" sldId="269"/>
        </pc:sldMkLst>
        <pc:spChg chg="add mod ord">
          <ac:chgData name="Jenn Anne" userId="2e42e5b19939340a" providerId="LiveId" clId="{C176DE0C-AC9F-4C83-BB71-3DEE781C0C4A}" dt="2023-02-27T05:02:17.435" v="46" actId="167"/>
          <ac:spMkLst>
            <pc:docMk/>
            <pc:sldMk cId="0" sldId="269"/>
            <ac:spMk id="14" creationId="{9BB7E6A7-5A84-1B87-AAEC-5137FD9B0AFD}"/>
          </ac:spMkLst>
        </pc:spChg>
        <pc:grpChg chg="del">
          <ac:chgData name="Jenn Anne" userId="2e42e5b19939340a" providerId="LiveId" clId="{C176DE0C-AC9F-4C83-BB71-3DEE781C0C4A}" dt="2023-02-27T05:02:14.044" v="44" actId="478"/>
          <ac:grpSpMkLst>
            <pc:docMk/>
            <pc:sldMk cId="0" sldId="26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23.575" v="49" actId="167"/>
        <pc:sldMkLst>
          <pc:docMk/>
          <pc:sldMk cId="0" sldId="270"/>
        </pc:sldMkLst>
        <pc:spChg chg="add mod ord">
          <ac:chgData name="Jenn Anne" userId="2e42e5b19939340a" providerId="LiveId" clId="{C176DE0C-AC9F-4C83-BB71-3DEE781C0C4A}" dt="2023-02-27T05:02:23.575" v="49" actId="167"/>
          <ac:spMkLst>
            <pc:docMk/>
            <pc:sldMk cId="0" sldId="270"/>
            <ac:spMk id="14" creationId="{E044698A-65C3-BFA2-74B9-145394685F56}"/>
          </ac:spMkLst>
        </pc:spChg>
        <pc:grpChg chg="del">
          <ac:chgData name="Jenn Anne" userId="2e42e5b19939340a" providerId="LiveId" clId="{C176DE0C-AC9F-4C83-BB71-3DEE781C0C4A}" dt="2023-02-27T05:02:20.059" v="47" actId="478"/>
          <ac:grpSpMkLst>
            <pc:docMk/>
            <pc:sldMk cId="0" sldId="27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29.405" v="52" actId="167"/>
        <pc:sldMkLst>
          <pc:docMk/>
          <pc:sldMk cId="0" sldId="271"/>
        </pc:sldMkLst>
        <pc:spChg chg="add mod ord">
          <ac:chgData name="Jenn Anne" userId="2e42e5b19939340a" providerId="LiveId" clId="{C176DE0C-AC9F-4C83-BB71-3DEE781C0C4A}" dt="2023-02-27T05:02:29.405" v="52" actId="167"/>
          <ac:spMkLst>
            <pc:docMk/>
            <pc:sldMk cId="0" sldId="271"/>
            <ac:spMk id="14" creationId="{803413B1-21B8-7E8D-FFE5-DA51AA78DA8D}"/>
          </ac:spMkLst>
        </pc:spChg>
        <pc:grpChg chg="del">
          <ac:chgData name="Jenn Anne" userId="2e42e5b19939340a" providerId="LiveId" clId="{C176DE0C-AC9F-4C83-BB71-3DEE781C0C4A}" dt="2023-02-27T05:02:26.096" v="50" actId="478"/>
          <ac:grpSpMkLst>
            <pc:docMk/>
            <pc:sldMk cId="0" sldId="27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36.286" v="55" actId="167"/>
        <pc:sldMkLst>
          <pc:docMk/>
          <pc:sldMk cId="0" sldId="272"/>
        </pc:sldMkLst>
        <pc:spChg chg="add mod ord">
          <ac:chgData name="Jenn Anne" userId="2e42e5b19939340a" providerId="LiveId" clId="{C176DE0C-AC9F-4C83-BB71-3DEE781C0C4A}" dt="2023-02-27T05:02:36.286" v="55" actId="167"/>
          <ac:spMkLst>
            <pc:docMk/>
            <pc:sldMk cId="0" sldId="272"/>
            <ac:spMk id="14" creationId="{A4E7241F-87E1-B17F-7B9D-027ABC4CF03F}"/>
          </ac:spMkLst>
        </pc:spChg>
        <pc:grpChg chg="del">
          <ac:chgData name="Jenn Anne" userId="2e42e5b19939340a" providerId="LiveId" clId="{C176DE0C-AC9F-4C83-BB71-3DEE781C0C4A}" dt="2023-02-27T05:02:31.894" v="53" actId="478"/>
          <ac:grpSpMkLst>
            <pc:docMk/>
            <pc:sldMk cId="0" sldId="27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42.835" v="58" actId="167"/>
        <pc:sldMkLst>
          <pc:docMk/>
          <pc:sldMk cId="0" sldId="273"/>
        </pc:sldMkLst>
        <pc:spChg chg="add mod ord">
          <ac:chgData name="Jenn Anne" userId="2e42e5b19939340a" providerId="LiveId" clId="{C176DE0C-AC9F-4C83-BB71-3DEE781C0C4A}" dt="2023-02-27T05:02:42.835" v="58" actId="167"/>
          <ac:spMkLst>
            <pc:docMk/>
            <pc:sldMk cId="0" sldId="273"/>
            <ac:spMk id="39" creationId="{A312EA44-B906-9DDF-1E32-302F42E085C0}"/>
          </ac:spMkLst>
        </pc:spChg>
        <pc:grpChg chg="del">
          <ac:chgData name="Jenn Anne" userId="2e42e5b19939340a" providerId="LiveId" clId="{C176DE0C-AC9F-4C83-BB71-3DEE781C0C4A}" dt="2023-02-27T05:02:39.205" v="56" actId="478"/>
          <ac:grpSpMkLst>
            <pc:docMk/>
            <pc:sldMk cId="0" sldId="27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50.733" v="61" actId="167"/>
        <pc:sldMkLst>
          <pc:docMk/>
          <pc:sldMk cId="0" sldId="274"/>
        </pc:sldMkLst>
        <pc:spChg chg="add mod ord">
          <ac:chgData name="Jenn Anne" userId="2e42e5b19939340a" providerId="LiveId" clId="{C176DE0C-AC9F-4C83-BB71-3DEE781C0C4A}" dt="2023-02-27T05:02:50.733" v="61" actId="167"/>
          <ac:spMkLst>
            <pc:docMk/>
            <pc:sldMk cId="0" sldId="274"/>
            <ac:spMk id="30" creationId="{686977DF-940A-D5DE-52E5-498E4A319AB6}"/>
          </ac:spMkLst>
        </pc:spChg>
        <pc:grpChg chg="del">
          <ac:chgData name="Jenn Anne" userId="2e42e5b19939340a" providerId="LiveId" clId="{C176DE0C-AC9F-4C83-BB71-3DEE781C0C4A}" dt="2023-02-27T05:02:45.294" v="59" actId="478"/>
          <ac:grpSpMkLst>
            <pc:docMk/>
            <pc:sldMk cId="0" sldId="27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2:56.527" v="64" actId="167"/>
        <pc:sldMkLst>
          <pc:docMk/>
          <pc:sldMk cId="0" sldId="275"/>
        </pc:sldMkLst>
        <pc:spChg chg="add mod ord">
          <ac:chgData name="Jenn Anne" userId="2e42e5b19939340a" providerId="LiveId" clId="{C176DE0C-AC9F-4C83-BB71-3DEE781C0C4A}" dt="2023-02-27T05:02:56.527" v="64" actId="167"/>
          <ac:spMkLst>
            <pc:docMk/>
            <pc:sldMk cId="0" sldId="275"/>
            <ac:spMk id="30" creationId="{41F65BD8-4EF9-E57C-C914-9756C4805701}"/>
          </ac:spMkLst>
        </pc:spChg>
        <pc:grpChg chg="del">
          <ac:chgData name="Jenn Anne" userId="2e42e5b19939340a" providerId="LiveId" clId="{C176DE0C-AC9F-4C83-BB71-3DEE781C0C4A}" dt="2023-02-27T05:02:53.347" v="62" actId="478"/>
          <ac:grpSpMkLst>
            <pc:docMk/>
            <pc:sldMk cId="0" sldId="27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02.428" v="67" actId="167"/>
        <pc:sldMkLst>
          <pc:docMk/>
          <pc:sldMk cId="0" sldId="276"/>
        </pc:sldMkLst>
        <pc:spChg chg="add mod ord">
          <ac:chgData name="Jenn Anne" userId="2e42e5b19939340a" providerId="LiveId" clId="{C176DE0C-AC9F-4C83-BB71-3DEE781C0C4A}" dt="2023-02-27T05:03:02.428" v="67" actId="167"/>
          <ac:spMkLst>
            <pc:docMk/>
            <pc:sldMk cId="0" sldId="276"/>
            <ac:spMk id="14" creationId="{0148C390-D7E3-5658-AE5B-AA54742F9C42}"/>
          </ac:spMkLst>
        </pc:spChg>
        <pc:grpChg chg="del">
          <ac:chgData name="Jenn Anne" userId="2e42e5b19939340a" providerId="LiveId" clId="{C176DE0C-AC9F-4C83-BB71-3DEE781C0C4A}" dt="2023-02-27T05:02:59.116" v="65" actId="478"/>
          <ac:grpSpMkLst>
            <pc:docMk/>
            <pc:sldMk cId="0" sldId="27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07.755" v="70" actId="167"/>
        <pc:sldMkLst>
          <pc:docMk/>
          <pc:sldMk cId="0" sldId="277"/>
        </pc:sldMkLst>
        <pc:spChg chg="add mod ord">
          <ac:chgData name="Jenn Anne" userId="2e42e5b19939340a" providerId="LiveId" clId="{C176DE0C-AC9F-4C83-BB71-3DEE781C0C4A}" dt="2023-02-27T05:03:07.755" v="70" actId="167"/>
          <ac:spMkLst>
            <pc:docMk/>
            <pc:sldMk cId="0" sldId="277"/>
            <ac:spMk id="14" creationId="{0595593F-7EE0-0833-C1B5-02EEDAB85339}"/>
          </ac:spMkLst>
        </pc:spChg>
        <pc:grpChg chg="del">
          <ac:chgData name="Jenn Anne" userId="2e42e5b19939340a" providerId="LiveId" clId="{C176DE0C-AC9F-4C83-BB71-3DEE781C0C4A}" dt="2023-02-27T05:03:04.585" v="68" actId="478"/>
          <ac:grpSpMkLst>
            <pc:docMk/>
            <pc:sldMk cId="0" sldId="27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13.444" v="73" actId="167"/>
        <pc:sldMkLst>
          <pc:docMk/>
          <pc:sldMk cId="0" sldId="278"/>
        </pc:sldMkLst>
        <pc:spChg chg="add mod ord">
          <ac:chgData name="Jenn Anne" userId="2e42e5b19939340a" providerId="LiveId" clId="{C176DE0C-AC9F-4C83-BB71-3DEE781C0C4A}" dt="2023-02-27T05:03:13.444" v="73" actId="167"/>
          <ac:spMkLst>
            <pc:docMk/>
            <pc:sldMk cId="0" sldId="278"/>
            <ac:spMk id="39" creationId="{6626FFFE-94FF-D9D0-7003-328C28494D5E}"/>
          </ac:spMkLst>
        </pc:spChg>
        <pc:grpChg chg="del">
          <ac:chgData name="Jenn Anne" userId="2e42e5b19939340a" providerId="LiveId" clId="{C176DE0C-AC9F-4C83-BB71-3DEE781C0C4A}" dt="2023-02-27T05:03:10.345" v="71" actId="478"/>
          <ac:grpSpMkLst>
            <pc:docMk/>
            <pc:sldMk cId="0" sldId="27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19.795" v="76" actId="167"/>
        <pc:sldMkLst>
          <pc:docMk/>
          <pc:sldMk cId="0" sldId="279"/>
        </pc:sldMkLst>
        <pc:spChg chg="add mod ord">
          <ac:chgData name="Jenn Anne" userId="2e42e5b19939340a" providerId="LiveId" clId="{C176DE0C-AC9F-4C83-BB71-3DEE781C0C4A}" dt="2023-02-27T05:03:19.795" v="76" actId="167"/>
          <ac:spMkLst>
            <pc:docMk/>
            <pc:sldMk cId="0" sldId="279"/>
            <ac:spMk id="14" creationId="{8234449D-E5BC-1DB6-2299-1BE907B54B12}"/>
          </ac:spMkLst>
        </pc:spChg>
        <pc:grpChg chg="del">
          <ac:chgData name="Jenn Anne" userId="2e42e5b19939340a" providerId="LiveId" clId="{C176DE0C-AC9F-4C83-BB71-3DEE781C0C4A}" dt="2023-02-27T05:03:16.327" v="74" actId="478"/>
          <ac:grpSpMkLst>
            <pc:docMk/>
            <pc:sldMk cId="0" sldId="27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25.404" v="79" actId="167"/>
        <pc:sldMkLst>
          <pc:docMk/>
          <pc:sldMk cId="0" sldId="280"/>
        </pc:sldMkLst>
        <pc:spChg chg="add mod ord">
          <ac:chgData name="Jenn Anne" userId="2e42e5b19939340a" providerId="LiveId" clId="{C176DE0C-AC9F-4C83-BB71-3DEE781C0C4A}" dt="2023-02-27T05:03:25.404" v="79" actId="167"/>
          <ac:spMkLst>
            <pc:docMk/>
            <pc:sldMk cId="0" sldId="280"/>
            <ac:spMk id="14" creationId="{6F4CB4CE-37ED-EF2A-B8F6-30AFDA057EAE}"/>
          </ac:spMkLst>
        </pc:spChg>
        <pc:grpChg chg="del">
          <ac:chgData name="Jenn Anne" userId="2e42e5b19939340a" providerId="LiveId" clId="{C176DE0C-AC9F-4C83-BB71-3DEE781C0C4A}" dt="2023-02-27T05:03:22.074" v="77" actId="478"/>
          <ac:grpSpMkLst>
            <pc:docMk/>
            <pc:sldMk cId="0" sldId="28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31.535" v="82" actId="167"/>
        <pc:sldMkLst>
          <pc:docMk/>
          <pc:sldMk cId="0" sldId="281"/>
        </pc:sldMkLst>
        <pc:spChg chg="add mod ord">
          <ac:chgData name="Jenn Anne" userId="2e42e5b19939340a" providerId="LiveId" clId="{C176DE0C-AC9F-4C83-BB71-3DEE781C0C4A}" dt="2023-02-27T05:03:31.535" v="82" actId="167"/>
          <ac:spMkLst>
            <pc:docMk/>
            <pc:sldMk cId="0" sldId="281"/>
            <ac:spMk id="30" creationId="{02C6DC27-5D58-BCAA-2765-1276B00CA077}"/>
          </ac:spMkLst>
        </pc:spChg>
        <pc:grpChg chg="del">
          <ac:chgData name="Jenn Anne" userId="2e42e5b19939340a" providerId="LiveId" clId="{C176DE0C-AC9F-4C83-BB71-3DEE781C0C4A}" dt="2023-02-27T05:03:27.966" v="80" actId="478"/>
          <ac:grpSpMkLst>
            <pc:docMk/>
            <pc:sldMk cId="0" sldId="28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37.525" v="85" actId="167"/>
        <pc:sldMkLst>
          <pc:docMk/>
          <pc:sldMk cId="0" sldId="282"/>
        </pc:sldMkLst>
        <pc:spChg chg="add mod ord">
          <ac:chgData name="Jenn Anne" userId="2e42e5b19939340a" providerId="LiveId" clId="{C176DE0C-AC9F-4C83-BB71-3DEE781C0C4A}" dt="2023-02-27T05:03:37.525" v="85" actId="167"/>
          <ac:spMkLst>
            <pc:docMk/>
            <pc:sldMk cId="0" sldId="282"/>
            <ac:spMk id="14" creationId="{E9EE25A1-6F89-C9BB-61F2-BDA934D92107}"/>
          </ac:spMkLst>
        </pc:spChg>
        <pc:grpChg chg="del">
          <ac:chgData name="Jenn Anne" userId="2e42e5b19939340a" providerId="LiveId" clId="{C176DE0C-AC9F-4C83-BB71-3DEE781C0C4A}" dt="2023-02-27T05:03:34.193" v="83" actId="478"/>
          <ac:grpSpMkLst>
            <pc:docMk/>
            <pc:sldMk cId="0" sldId="28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43.555" v="88" actId="167"/>
        <pc:sldMkLst>
          <pc:docMk/>
          <pc:sldMk cId="0" sldId="283"/>
        </pc:sldMkLst>
        <pc:spChg chg="add mod ord">
          <ac:chgData name="Jenn Anne" userId="2e42e5b19939340a" providerId="LiveId" clId="{C176DE0C-AC9F-4C83-BB71-3DEE781C0C4A}" dt="2023-02-27T05:03:43.555" v="88" actId="167"/>
          <ac:spMkLst>
            <pc:docMk/>
            <pc:sldMk cId="0" sldId="283"/>
            <ac:spMk id="14" creationId="{50E4C62B-BE3F-4BA6-4F1E-E2A46D25499B}"/>
          </ac:spMkLst>
        </pc:spChg>
        <pc:grpChg chg="del">
          <ac:chgData name="Jenn Anne" userId="2e42e5b19939340a" providerId="LiveId" clId="{C176DE0C-AC9F-4C83-BB71-3DEE781C0C4A}" dt="2023-02-27T05:03:40.484" v="86" actId="478"/>
          <ac:grpSpMkLst>
            <pc:docMk/>
            <pc:sldMk cId="0" sldId="28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C176DE0C-AC9F-4C83-BB71-3DEE781C0C4A}" dt="2023-02-27T05:03:49.768" v="91" actId="167"/>
        <pc:sldMkLst>
          <pc:docMk/>
          <pc:sldMk cId="0" sldId="284"/>
        </pc:sldMkLst>
        <pc:spChg chg="add mod ord">
          <ac:chgData name="Jenn Anne" userId="2e42e5b19939340a" providerId="LiveId" clId="{C176DE0C-AC9F-4C83-BB71-3DEE781C0C4A}" dt="2023-02-27T05:03:49.768" v="91" actId="167"/>
          <ac:spMkLst>
            <pc:docMk/>
            <pc:sldMk cId="0" sldId="284"/>
            <ac:spMk id="14" creationId="{24061D7A-6526-C425-B351-0F3696A5CBD8}"/>
          </ac:spMkLst>
        </pc:spChg>
        <pc:grpChg chg="del">
          <ac:chgData name="Jenn Anne" userId="2e42e5b19939340a" providerId="LiveId" clId="{C176DE0C-AC9F-4C83-BB71-3DEE781C0C4A}" dt="2023-02-27T05:03:46.404" v="89" actId="478"/>
          <ac:grpSpMkLst>
            <pc:docMk/>
            <pc:sldMk cId="0" sldId="284"/>
            <ac:grpSpMk id="4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560000" cy="5775832"/>
            <a:chOff x="0" y="0"/>
            <a:chExt cx="2755936" cy="206992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36" cy="2069928"/>
            </a:xfrm>
            <a:custGeom>
              <a:avLst/>
              <a:gdLst/>
              <a:ahLst/>
              <a:cxnLst/>
              <a:rect l="l" t="t" r="r" b="b"/>
              <a:pathLst>
                <a:path w="2755936" h="2069928">
                  <a:moveTo>
                    <a:pt x="0" y="0"/>
                  </a:moveTo>
                  <a:lnTo>
                    <a:pt x="2755936" y="0"/>
                  </a:lnTo>
                  <a:lnTo>
                    <a:pt x="2755936" y="2069928"/>
                  </a:lnTo>
                  <a:lnTo>
                    <a:pt x="0" y="2069928"/>
                  </a:lnTo>
                  <a:close/>
                </a:path>
              </a:pathLst>
            </a:custGeom>
            <a:solidFill>
              <a:srgbClr val="88896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6" name="Freeform 6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39887" r="-39887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42509" y="407734"/>
            <a:ext cx="7274983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Nixie One Bold"/>
              </a:rPr>
              <a:t>Mindset Shifts 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F589313-7BCA-EA3E-DE83-A7961BA3CF24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tends to trigger negative thoughts the most?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experience negative thoughts?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EDBD1A50-CA94-2526-68A4-549E460698BD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In what ways do you know you are strong and resilient?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your strengths.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80313D78-88FA-A6F8-53E0-8F8466AEE262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Focus on what has worked as opposed to what didn’t.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what has worked out in your life.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ECB797A-2F61-6BE1-4723-B437B11FA886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more of a positive or negative attitude?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the most grateful in your life?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BB7E6A7-5A84-1B87-AAEC-5137FD9B0AFD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mindset do you currently have?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to improve in your life?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044698A-65C3-BFA2-74B9-145394685F56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impacts your mindset?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is your mindset triggered?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03413B1-21B8-7E8D-FFE5-DA51AA78DA8D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struggle with intrusive thoughts?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deal with unwanted thoughts?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4E7241F-87E1-B17F-7B9D-027ABC4CF03F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currently working toward?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are you the happiest?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A312EA44-B906-9DDF-1E32-302F42E085C0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your biggest dreams in life.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86977DF-940A-D5DE-52E5-498E4A319AB6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42488" y="1947781"/>
            <a:ext cx="650450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stream of consciousness about your dreams.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7765027-81A7-41F9-72BD-66C81B49AB83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currently on your mind?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having difficulty processing?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1F65BD8-4EF9-E57C-C914-9756C4805701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799783" y="1947781"/>
            <a:ext cx="598991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detailed visualization of your dream life.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148C390-D7E3-5658-AE5B-AA54742F9C42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fulfilled?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brings you joy?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595593F-7EE0-0833-C1B5-02EEDAB85339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most meaningful in your life?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parts of your life bring you the most meaning.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6626FFFE-94FF-D9D0-7003-328C28494D5E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your accomplishments.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234449D-E5BC-1DB6-2299-1BE907B54B12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the most passionate about?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define success?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F4CB4CE-37ED-EF2A-B8F6-30AFDA057EAE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define positivity?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define happiness?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2C6DC27-5D58-BCAA-2765-1276B00CA077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630005" y="1947781"/>
            <a:ext cx="432947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a perfect day in your life.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9EE25A1-6F89-C9BB-61F2-BDA934D92107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to shift in your mindset?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limiting beliefs?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0E4C62B-BE3F-4BA6-4F1E-E2A46D25499B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current emotional state?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do you get creative sparks come from?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4061D7A-6526-C425-B351-0F3696A5CBD8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strong is your connection to yourself?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 positive outlook on life?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E23D68D-A3BE-A03F-AA91-04B36735BB9D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experience positive thoughts?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experience negative thoughts?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B891707-DD1C-DEBD-EBF2-DF81AB016E56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currently making you feel overwhelmed?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trust that things will get better?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7933A87-A55D-4516-421C-904270650296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worry about the past?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let the past go?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D22AB7A-A9AA-A6D9-41EA-E02F7696CA48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need to release from your life?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everything you are trying to let go of.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617EFCD3-8581-F0CF-F488-BD8E5B356957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self-aware are you?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what you know about yourself.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EC193966-7CFB-5187-5D8D-46182DA00CB7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8896B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list for everything you are currently grateful for.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B6662F9-B402-5F6F-0B47-D1DCDC25B0B9}"/>
              </a:ext>
            </a:extLst>
          </p:cNvPr>
          <p:cNvSpPr/>
          <p:nvPr/>
        </p:nvSpPr>
        <p:spPr>
          <a:xfrm>
            <a:off x="326245" y="232284"/>
            <a:ext cx="3850923" cy="952181"/>
          </a:xfrm>
          <a:prstGeom prst="rect">
            <a:avLst/>
          </a:prstGeom>
          <a:solidFill>
            <a:srgbClr val="88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6000" y="322612"/>
            <a:ext cx="2889766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FFFFFF"/>
                </a:solidFill>
                <a:latin typeface="Nixie On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thoughts are triggering to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thoughts keep coming up and causing negativity?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496</Words>
  <Application>Microsoft Office PowerPoint</Application>
  <PresentationFormat>Custom</PresentationFormat>
  <Paragraphs>107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Calibri</vt:lpstr>
      <vt:lpstr>Arial</vt:lpstr>
      <vt:lpstr>Nixie One Bold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Mindset Shifts Workbook</dc:title>
  <cp:lastModifiedBy>Jenn Anne</cp:lastModifiedBy>
  <cp:revision>1</cp:revision>
  <dcterms:created xsi:type="dcterms:W3CDTF">2006-08-16T00:00:00Z</dcterms:created>
  <dcterms:modified xsi:type="dcterms:W3CDTF">2023-02-27T05:03:58Z</dcterms:modified>
  <dc:identifier>DAFbvJZuhXo</dc:identifier>
</cp:coreProperties>
</file>