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  <p:sldId id="305" r:id="rId51"/>
    <p:sldId id="306" r:id="rId52"/>
    <p:sldId id="307" r:id="rId53"/>
  </p:sldIdLst>
  <p:sldSz cx="7556500" cy="10693400"/>
  <p:notesSz cx="6858000" cy="9144000"/>
  <p:embeddedFontLst>
    <p:embeddedFont>
      <p:font typeface="Calibri" panose="020F0502020204030204" pitchFamily="34" charset="0"/>
      <p:regular r:id="rId54"/>
      <p:bold r:id="rId55"/>
      <p:italic r:id="rId56"/>
      <p:boldItalic r:id="rId57"/>
    </p:embeddedFont>
    <p:embeddedFont>
      <p:font typeface="Glacial Indifference" panose="020B0604020202020204" charset="0"/>
      <p:regular r:id="rId58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1A49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D77671C-CA77-4324-97FA-E4828D3182FC}" v="50" dt="2023-02-27T04:56:16.82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22" autoAdjust="0"/>
  </p:normalViewPr>
  <p:slideViewPr>
    <p:cSldViewPr>
      <p:cViewPr varScale="1">
        <p:scale>
          <a:sx n="50" d="100"/>
          <a:sy n="50" d="100"/>
        </p:scale>
        <p:origin x="2635" y="53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font" Target="fonts/font2.fntdata"/><Relationship Id="rId63" Type="http://schemas.microsoft.com/office/2016/11/relationships/changesInfo" Target="changesInfos/changesInfo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font" Target="fonts/font5.fntdata"/><Relationship Id="rId5" Type="http://schemas.openxmlformats.org/officeDocument/2006/relationships/slide" Target="slides/slide4.xml"/><Relationship Id="rId61" Type="http://schemas.openxmlformats.org/officeDocument/2006/relationships/theme" Target="theme/theme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font" Target="fonts/font3.fntdata"/><Relationship Id="rId64" Type="http://schemas.microsoft.com/office/2015/10/relationships/revisionInfo" Target="revisionInfo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font" Target="fonts/font1.fntdata"/><Relationship Id="rId62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font" Target="fonts/font4.fntdata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enn Anne" userId="2e42e5b19939340a" providerId="LiveId" clId="{2D77671C-CA77-4324-97FA-E4828D3182FC}"/>
    <pc:docChg chg="undo custSel modSld">
      <pc:chgData name="Jenn Anne" userId="2e42e5b19939340a" providerId="LiveId" clId="{2D77671C-CA77-4324-97FA-E4828D3182FC}" dt="2023-02-27T04:56:21.504" v="161" actId="167"/>
      <pc:docMkLst>
        <pc:docMk/>
      </pc:docMkLst>
      <pc:sldChg chg="modSp mod">
        <pc:chgData name="Jenn Anne" userId="2e42e5b19939340a" providerId="LiveId" clId="{2D77671C-CA77-4324-97FA-E4828D3182FC}" dt="2023-02-27T04:47:25.175" v="0" actId="14100"/>
        <pc:sldMkLst>
          <pc:docMk/>
          <pc:sldMk cId="0" sldId="256"/>
        </pc:sldMkLst>
        <pc:grpChg chg="mod">
          <ac:chgData name="Jenn Anne" userId="2e42e5b19939340a" providerId="LiveId" clId="{2D77671C-CA77-4324-97FA-E4828D3182FC}" dt="2023-02-27T04:47:25.175" v="0" actId="14100"/>
          <ac:grpSpMkLst>
            <pc:docMk/>
            <pc:sldMk cId="0" sldId="256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2D77671C-CA77-4324-97FA-E4828D3182FC}" dt="2023-02-27T04:48:24.510" v="7" actId="167"/>
        <pc:sldMkLst>
          <pc:docMk/>
          <pc:sldMk cId="0" sldId="257"/>
        </pc:sldMkLst>
        <pc:spChg chg="add mod ord">
          <ac:chgData name="Jenn Anne" userId="2e42e5b19939340a" providerId="LiveId" clId="{2D77671C-CA77-4324-97FA-E4828D3182FC}" dt="2023-02-27T04:48:24.510" v="7" actId="167"/>
          <ac:spMkLst>
            <pc:docMk/>
            <pc:sldMk cId="0" sldId="257"/>
            <ac:spMk id="30" creationId="{C66E4E4A-072D-7466-45D4-4108FE683E3F}"/>
          </ac:spMkLst>
        </pc:spChg>
        <pc:grpChg chg="del">
          <ac:chgData name="Jenn Anne" userId="2e42e5b19939340a" providerId="LiveId" clId="{2D77671C-CA77-4324-97FA-E4828D3182FC}" dt="2023-02-27T04:48:18.474" v="5" actId="478"/>
          <ac:grpSpMkLst>
            <pc:docMk/>
            <pc:sldMk cId="0" sldId="257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2D77671C-CA77-4324-97FA-E4828D3182FC}" dt="2023-02-27T04:56:21.504" v="161" actId="167"/>
        <pc:sldMkLst>
          <pc:docMk/>
          <pc:sldMk cId="0" sldId="258"/>
        </pc:sldMkLst>
        <pc:spChg chg="add mod ord">
          <ac:chgData name="Jenn Anne" userId="2e42e5b19939340a" providerId="LiveId" clId="{2D77671C-CA77-4324-97FA-E4828D3182FC}" dt="2023-02-27T04:56:21.504" v="161" actId="167"/>
          <ac:spMkLst>
            <pc:docMk/>
            <pc:sldMk cId="0" sldId="258"/>
            <ac:spMk id="30" creationId="{18A3D78A-4411-0C6D-CF59-8A933C2E09BD}"/>
          </ac:spMkLst>
        </pc:spChg>
        <pc:grpChg chg="del">
          <ac:chgData name="Jenn Anne" userId="2e42e5b19939340a" providerId="LiveId" clId="{2D77671C-CA77-4324-97FA-E4828D3182FC}" dt="2023-02-27T04:48:58.419" v="8" actId="478"/>
          <ac:grpSpMkLst>
            <pc:docMk/>
            <pc:sldMk cId="0" sldId="258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2D77671C-CA77-4324-97FA-E4828D3182FC}" dt="2023-02-27T04:56:14.523" v="159" actId="167"/>
        <pc:sldMkLst>
          <pc:docMk/>
          <pc:sldMk cId="0" sldId="259"/>
        </pc:sldMkLst>
        <pc:spChg chg="add mod ord">
          <ac:chgData name="Jenn Anne" userId="2e42e5b19939340a" providerId="LiveId" clId="{2D77671C-CA77-4324-97FA-E4828D3182FC}" dt="2023-02-27T04:56:14.523" v="159" actId="167"/>
          <ac:spMkLst>
            <pc:docMk/>
            <pc:sldMk cId="0" sldId="259"/>
            <ac:spMk id="30" creationId="{57B4BBAF-25C0-FA82-5544-F3E1AA8CF728}"/>
          </ac:spMkLst>
        </pc:spChg>
        <pc:grpChg chg="del">
          <ac:chgData name="Jenn Anne" userId="2e42e5b19939340a" providerId="LiveId" clId="{2D77671C-CA77-4324-97FA-E4828D3182FC}" dt="2023-02-27T04:49:01.326" v="9" actId="478"/>
          <ac:grpSpMkLst>
            <pc:docMk/>
            <pc:sldMk cId="0" sldId="259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2D77671C-CA77-4324-97FA-E4828D3182FC}" dt="2023-02-27T04:55:54.902" v="157" actId="167"/>
        <pc:sldMkLst>
          <pc:docMk/>
          <pc:sldMk cId="0" sldId="260"/>
        </pc:sldMkLst>
        <pc:spChg chg="add mod ord">
          <ac:chgData name="Jenn Anne" userId="2e42e5b19939340a" providerId="LiveId" clId="{2D77671C-CA77-4324-97FA-E4828D3182FC}" dt="2023-02-27T04:55:54.902" v="157" actId="167"/>
          <ac:spMkLst>
            <pc:docMk/>
            <pc:sldMk cId="0" sldId="260"/>
            <ac:spMk id="30" creationId="{0E8D0B64-51C6-1386-9C2E-E63079E26938}"/>
          </ac:spMkLst>
        </pc:spChg>
        <pc:grpChg chg="del">
          <ac:chgData name="Jenn Anne" userId="2e42e5b19939340a" providerId="LiveId" clId="{2D77671C-CA77-4324-97FA-E4828D3182FC}" dt="2023-02-27T04:49:02.546" v="10" actId="478"/>
          <ac:grpSpMkLst>
            <pc:docMk/>
            <pc:sldMk cId="0" sldId="260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2D77671C-CA77-4324-97FA-E4828D3182FC}" dt="2023-02-27T04:55:50.828" v="155" actId="167"/>
        <pc:sldMkLst>
          <pc:docMk/>
          <pc:sldMk cId="0" sldId="261"/>
        </pc:sldMkLst>
        <pc:spChg chg="add mod ord">
          <ac:chgData name="Jenn Anne" userId="2e42e5b19939340a" providerId="LiveId" clId="{2D77671C-CA77-4324-97FA-E4828D3182FC}" dt="2023-02-27T04:55:50.828" v="155" actId="167"/>
          <ac:spMkLst>
            <pc:docMk/>
            <pc:sldMk cId="0" sldId="261"/>
            <ac:spMk id="30" creationId="{3903CA74-F23C-A991-5EC6-9D0A471A4E05}"/>
          </ac:spMkLst>
        </pc:spChg>
        <pc:grpChg chg="del">
          <ac:chgData name="Jenn Anne" userId="2e42e5b19939340a" providerId="LiveId" clId="{2D77671C-CA77-4324-97FA-E4828D3182FC}" dt="2023-02-27T04:49:03.741" v="11" actId="478"/>
          <ac:grpSpMkLst>
            <pc:docMk/>
            <pc:sldMk cId="0" sldId="261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2D77671C-CA77-4324-97FA-E4828D3182FC}" dt="2023-02-27T04:55:46.456" v="153" actId="167"/>
        <pc:sldMkLst>
          <pc:docMk/>
          <pc:sldMk cId="0" sldId="262"/>
        </pc:sldMkLst>
        <pc:spChg chg="add mod ord">
          <ac:chgData name="Jenn Anne" userId="2e42e5b19939340a" providerId="LiveId" clId="{2D77671C-CA77-4324-97FA-E4828D3182FC}" dt="2023-02-27T04:55:46.456" v="153" actId="167"/>
          <ac:spMkLst>
            <pc:docMk/>
            <pc:sldMk cId="0" sldId="262"/>
            <ac:spMk id="30" creationId="{B3513FA3-411A-7C20-22FD-B14021542687}"/>
          </ac:spMkLst>
        </pc:spChg>
        <pc:grpChg chg="del">
          <ac:chgData name="Jenn Anne" userId="2e42e5b19939340a" providerId="LiveId" clId="{2D77671C-CA77-4324-97FA-E4828D3182FC}" dt="2023-02-27T04:49:05.148" v="12" actId="478"/>
          <ac:grpSpMkLst>
            <pc:docMk/>
            <pc:sldMk cId="0" sldId="262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2D77671C-CA77-4324-97FA-E4828D3182FC}" dt="2023-02-27T04:55:41.198" v="151" actId="167"/>
        <pc:sldMkLst>
          <pc:docMk/>
          <pc:sldMk cId="0" sldId="263"/>
        </pc:sldMkLst>
        <pc:spChg chg="add mod ord">
          <ac:chgData name="Jenn Anne" userId="2e42e5b19939340a" providerId="LiveId" clId="{2D77671C-CA77-4324-97FA-E4828D3182FC}" dt="2023-02-27T04:55:41.198" v="151" actId="167"/>
          <ac:spMkLst>
            <pc:docMk/>
            <pc:sldMk cId="0" sldId="263"/>
            <ac:spMk id="30" creationId="{5FBA6160-2036-86E0-38BE-01102C509219}"/>
          </ac:spMkLst>
        </pc:spChg>
        <pc:grpChg chg="del">
          <ac:chgData name="Jenn Anne" userId="2e42e5b19939340a" providerId="LiveId" clId="{2D77671C-CA77-4324-97FA-E4828D3182FC}" dt="2023-02-27T04:49:07.134" v="13" actId="478"/>
          <ac:grpSpMkLst>
            <pc:docMk/>
            <pc:sldMk cId="0" sldId="263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2D77671C-CA77-4324-97FA-E4828D3182FC}" dt="2023-02-27T04:55:36.645" v="149" actId="167"/>
        <pc:sldMkLst>
          <pc:docMk/>
          <pc:sldMk cId="0" sldId="264"/>
        </pc:sldMkLst>
        <pc:spChg chg="add mod ord">
          <ac:chgData name="Jenn Anne" userId="2e42e5b19939340a" providerId="LiveId" clId="{2D77671C-CA77-4324-97FA-E4828D3182FC}" dt="2023-02-27T04:55:36.645" v="149" actId="167"/>
          <ac:spMkLst>
            <pc:docMk/>
            <pc:sldMk cId="0" sldId="264"/>
            <ac:spMk id="30" creationId="{A24CD17E-B341-9690-2ACF-785064E0D9FE}"/>
          </ac:spMkLst>
        </pc:spChg>
        <pc:grpChg chg="del">
          <ac:chgData name="Jenn Anne" userId="2e42e5b19939340a" providerId="LiveId" clId="{2D77671C-CA77-4324-97FA-E4828D3182FC}" dt="2023-02-27T04:49:08.544" v="14" actId="478"/>
          <ac:grpSpMkLst>
            <pc:docMk/>
            <pc:sldMk cId="0" sldId="264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2D77671C-CA77-4324-97FA-E4828D3182FC}" dt="2023-02-27T04:55:31.650" v="147" actId="167"/>
        <pc:sldMkLst>
          <pc:docMk/>
          <pc:sldMk cId="0" sldId="265"/>
        </pc:sldMkLst>
        <pc:spChg chg="add mod ord">
          <ac:chgData name="Jenn Anne" userId="2e42e5b19939340a" providerId="LiveId" clId="{2D77671C-CA77-4324-97FA-E4828D3182FC}" dt="2023-02-27T04:55:31.650" v="147" actId="167"/>
          <ac:spMkLst>
            <pc:docMk/>
            <pc:sldMk cId="0" sldId="265"/>
            <ac:spMk id="30" creationId="{029EDCA6-4E9C-3224-2552-FA4F68959427}"/>
          </ac:spMkLst>
        </pc:spChg>
        <pc:grpChg chg="del">
          <ac:chgData name="Jenn Anne" userId="2e42e5b19939340a" providerId="LiveId" clId="{2D77671C-CA77-4324-97FA-E4828D3182FC}" dt="2023-02-27T04:49:10.119" v="15" actId="478"/>
          <ac:grpSpMkLst>
            <pc:docMk/>
            <pc:sldMk cId="0" sldId="265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2D77671C-CA77-4324-97FA-E4828D3182FC}" dt="2023-02-27T04:55:27.648" v="145" actId="167"/>
        <pc:sldMkLst>
          <pc:docMk/>
          <pc:sldMk cId="0" sldId="266"/>
        </pc:sldMkLst>
        <pc:spChg chg="add mod ord">
          <ac:chgData name="Jenn Anne" userId="2e42e5b19939340a" providerId="LiveId" clId="{2D77671C-CA77-4324-97FA-E4828D3182FC}" dt="2023-02-27T04:55:27.648" v="145" actId="167"/>
          <ac:spMkLst>
            <pc:docMk/>
            <pc:sldMk cId="0" sldId="266"/>
            <ac:spMk id="30" creationId="{C6D7FB0C-3B0E-DB7B-82B2-0C8FBF885338}"/>
          </ac:spMkLst>
        </pc:spChg>
        <pc:grpChg chg="del">
          <ac:chgData name="Jenn Anne" userId="2e42e5b19939340a" providerId="LiveId" clId="{2D77671C-CA77-4324-97FA-E4828D3182FC}" dt="2023-02-27T04:49:11.494" v="16" actId="478"/>
          <ac:grpSpMkLst>
            <pc:docMk/>
            <pc:sldMk cId="0" sldId="266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2D77671C-CA77-4324-97FA-E4828D3182FC}" dt="2023-02-27T04:55:23.135" v="143" actId="167"/>
        <pc:sldMkLst>
          <pc:docMk/>
          <pc:sldMk cId="0" sldId="267"/>
        </pc:sldMkLst>
        <pc:spChg chg="add mod ord">
          <ac:chgData name="Jenn Anne" userId="2e42e5b19939340a" providerId="LiveId" clId="{2D77671C-CA77-4324-97FA-E4828D3182FC}" dt="2023-02-27T04:55:23.135" v="143" actId="167"/>
          <ac:spMkLst>
            <pc:docMk/>
            <pc:sldMk cId="0" sldId="267"/>
            <ac:spMk id="30" creationId="{00CEB6B6-21E9-135C-0661-B4ED8001D7AE}"/>
          </ac:spMkLst>
        </pc:spChg>
        <pc:grpChg chg="del">
          <ac:chgData name="Jenn Anne" userId="2e42e5b19939340a" providerId="LiveId" clId="{2D77671C-CA77-4324-97FA-E4828D3182FC}" dt="2023-02-27T04:49:12.724" v="17" actId="478"/>
          <ac:grpSpMkLst>
            <pc:docMk/>
            <pc:sldMk cId="0" sldId="267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2D77671C-CA77-4324-97FA-E4828D3182FC}" dt="2023-02-27T04:55:18.194" v="141" actId="167"/>
        <pc:sldMkLst>
          <pc:docMk/>
          <pc:sldMk cId="0" sldId="268"/>
        </pc:sldMkLst>
        <pc:spChg chg="add mod ord">
          <ac:chgData name="Jenn Anne" userId="2e42e5b19939340a" providerId="LiveId" clId="{2D77671C-CA77-4324-97FA-E4828D3182FC}" dt="2023-02-27T04:55:18.194" v="141" actId="167"/>
          <ac:spMkLst>
            <pc:docMk/>
            <pc:sldMk cId="0" sldId="268"/>
            <ac:spMk id="30" creationId="{9492900F-5881-3625-526E-5EC358499E3B}"/>
          </ac:spMkLst>
        </pc:spChg>
        <pc:grpChg chg="del">
          <ac:chgData name="Jenn Anne" userId="2e42e5b19939340a" providerId="LiveId" clId="{2D77671C-CA77-4324-97FA-E4828D3182FC}" dt="2023-02-27T04:49:14.066" v="18" actId="478"/>
          <ac:grpSpMkLst>
            <pc:docMk/>
            <pc:sldMk cId="0" sldId="268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2D77671C-CA77-4324-97FA-E4828D3182FC}" dt="2023-02-27T04:55:13.054" v="139" actId="167"/>
        <pc:sldMkLst>
          <pc:docMk/>
          <pc:sldMk cId="0" sldId="269"/>
        </pc:sldMkLst>
        <pc:spChg chg="add mod ord">
          <ac:chgData name="Jenn Anne" userId="2e42e5b19939340a" providerId="LiveId" clId="{2D77671C-CA77-4324-97FA-E4828D3182FC}" dt="2023-02-27T04:55:13.054" v="139" actId="167"/>
          <ac:spMkLst>
            <pc:docMk/>
            <pc:sldMk cId="0" sldId="269"/>
            <ac:spMk id="30" creationId="{620F689B-3FD3-3BEC-04F4-7475DC17C199}"/>
          </ac:spMkLst>
        </pc:spChg>
        <pc:grpChg chg="del">
          <ac:chgData name="Jenn Anne" userId="2e42e5b19939340a" providerId="LiveId" clId="{2D77671C-CA77-4324-97FA-E4828D3182FC}" dt="2023-02-27T04:49:15.346" v="19" actId="478"/>
          <ac:grpSpMkLst>
            <pc:docMk/>
            <pc:sldMk cId="0" sldId="269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2D77671C-CA77-4324-97FA-E4828D3182FC}" dt="2023-02-27T04:55:07.274" v="137" actId="167"/>
        <pc:sldMkLst>
          <pc:docMk/>
          <pc:sldMk cId="0" sldId="270"/>
        </pc:sldMkLst>
        <pc:spChg chg="add mod ord">
          <ac:chgData name="Jenn Anne" userId="2e42e5b19939340a" providerId="LiveId" clId="{2D77671C-CA77-4324-97FA-E4828D3182FC}" dt="2023-02-27T04:55:07.274" v="137" actId="167"/>
          <ac:spMkLst>
            <pc:docMk/>
            <pc:sldMk cId="0" sldId="270"/>
            <ac:spMk id="30" creationId="{52F9D68D-57D0-3A27-82F1-C975BA00E5A0}"/>
          </ac:spMkLst>
        </pc:spChg>
        <pc:grpChg chg="del">
          <ac:chgData name="Jenn Anne" userId="2e42e5b19939340a" providerId="LiveId" clId="{2D77671C-CA77-4324-97FA-E4828D3182FC}" dt="2023-02-27T04:49:16.574" v="20" actId="478"/>
          <ac:grpSpMkLst>
            <pc:docMk/>
            <pc:sldMk cId="0" sldId="270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2D77671C-CA77-4324-97FA-E4828D3182FC}" dt="2023-02-27T04:55:02.373" v="135" actId="167"/>
        <pc:sldMkLst>
          <pc:docMk/>
          <pc:sldMk cId="0" sldId="271"/>
        </pc:sldMkLst>
        <pc:spChg chg="add mod ord">
          <ac:chgData name="Jenn Anne" userId="2e42e5b19939340a" providerId="LiveId" clId="{2D77671C-CA77-4324-97FA-E4828D3182FC}" dt="2023-02-27T04:55:02.373" v="135" actId="167"/>
          <ac:spMkLst>
            <pc:docMk/>
            <pc:sldMk cId="0" sldId="271"/>
            <ac:spMk id="30" creationId="{7EF4EEF0-D60B-294B-161C-60BC84A8ADD5}"/>
          </ac:spMkLst>
        </pc:spChg>
        <pc:grpChg chg="del">
          <ac:chgData name="Jenn Anne" userId="2e42e5b19939340a" providerId="LiveId" clId="{2D77671C-CA77-4324-97FA-E4828D3182FC}" dt="2023-02-27T04:49:17.725" v="21" actId="478"/>
          <ac:grpSpMkLst>
            <pc:docMk/>
            <pc:sldMk cId="0" sldId="271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2D77671C-CA77-4324-97FA-E4828D3182FC}" dt="2023-02-27T04:54:58.492" v="133" actId="167"/>
        <pc:sldMkLst>
          <pc:docMk/>
          <pc:sldMk cId="0" sldId="272"/>
        </pc:sldMkLst>
        <pc:spChg chg="add mod ord">
          <ac:chgData name="Jenn Anne" userId="2e42e5b19939340a" providerId="LiveId" clId="{2D77671C-CA77-4324-97FA-E4828D3182FC}" dt="2023-02-27T04:54:58.492" v="133" actId="167"/>
          <ac:spMkLst>
            <pc:docMk/>
            <pc:sldMk cId="0" sldId="272"/>
            <ac:spMk id="30" creationId="{2B6E985A-9405-8443-C88F-35C1A1AC11BE}"/>
          </ac:spMkLst>
        </pc:spChg>
        <pc:grpChg chg="del">
          <ac:chgData name="Jenn Anne" userId="2e42e5b19939340a" providerId="LiveId" clId="{2D77671C-CA77-4324-97FA-E4828D3182FC}" dt="2023-02-27T04:49:19.010" v="22" actId="478"/>
          <ac:grpSpMkLst>
            <pc:docMk/>
            <pc:sldMk cId="0" sldId="272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2D77671C-CA77-4324-97FA-E4828D3182FC}" dt="2023-02-27T04:54:54.028" v="131" actId="167"/>
        <pc:sldMkLst>
          <pc:docMk/>
          <pc:sldMk cId="0" sldId="273"/>
        </pc:sldMkLst>
        <pc:spChg chg="add mod ord">
          <ac:chgData name="Jenn Anne" userId="2e42e5b19939340a" providerId="LiveId" clId="{2D77671C-CA77-4324-97FA-E4828D3182FC}" dt="2023-02-27T04:54:54.028" v="131" actId="167"/>
          <ac:spMkLst>
            <pc:docMk/>
            <pc:sldMk cId="0" sldId="273"/>
            <ac:spMk id="30" creationId="{76EFAAAE-325B-7011-62CC-C5AF91324DC9}"/>
          </ac:spMkLst>
        </pc:spChg>
        <pc:grpChg chg="del">
          <ac:chgData name="Jenn Anne" userId="2e42e5b19939340a" providerId="LiveId" clId="{2D77671C-CA77-4324-97FA-E4828D3182FC}" dt="2023-02-27T04:49:20.178" v="23" actId="478"/>
          <ac:grpSpMkLst>
            <pc:docMk/>
            <pc:sldMk cId="0" sldId="273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2D77671C-CA77-4324-97FA-E4828D3182FC}" dt="2023-02-27T04:54:49.444" v="129" actId="167"/>
        <pc:sldMkLst>
          <pc:docMk/>
          <pc:sldMk cId="0" sldId="274"/>
        </pc:sldMkLst>
        <pc:spChg chg="add mod ord">
          <ac:chgData name="Jenn Anne" userId="2e42e5b19939340a" providerId="LiveId" clId="{2D77671C-CA77-4324-97FA-E4828D3182FC}" dt="2023-02-27T04:54:49.444" v="129" actId="167"/>
          <ac:spMkLst>
            <pc:docMk/>
            <pc:sldMk cId="0" sldId="274"/>
            <ac:spMk id="30" creationId="{0D617572-A85B-AA05-B202-7E12AA342877}"/>
          </ac:spMkLst>
        </pc:spChg>
        <pc:grpChg chg="del">
          <ac:chgData name="Jenn Anne" userId="2e42e5b19939340a" providerId="LiveId" clId="{2D77671C-CA77-4324-97FA-E4828D3182FC}" dt="2023-02-27T04:49:21.404" v="24" actId="478"/>
          <ac:grpSpMkLst>
            <pc:docMk/>
            <pc:sldMk cId="0" sldId="274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2D77671C-CA77-4324-97FA-E4828D3182FC}" dt="2023-02-27T04:54:45.475" v="127" actId="167"/>
        <pc:sldMkLst>
          <pc:docMk/>
          <pc:sldMk cId="0" sldId="275"/>
        </pc:sldMkLst>
        <pc:spChg chg="add mod ord">
          <ac:chgData name="Jenn Anne" userId="2e42e5b19939340a" providerId="LiveId" clId="{2D77671C-CA77-4324-97FA-E4828D3182FC}" dt="2023-02-27T04:54:45.475" v="127" actId="167"/>
          <ac:spMkLst>
            <pc:docMk/>
            <pc:sldMk cId="0" sldId="275"/>
            <ac:spMk id="30" creationId="{699A5E0C-160D-2BB8-E242-4F112D87FDDB}"/>
          </ac:spMkLst>
        </pc:spChg>
        <pc:grpChg chg="del">
          <ac:chgData name="Jenn Anne" userId="2e42e5b19939340a" providerId="LiveId" clId="{2D77671C-CA77-4324-97FA-E4828D3182FC}" dt="2023-02-27T04:49:22.659" v="25" actId="478"/>
          <ac:grpSpMkLst>
            <pc:docMk/>
            <pc:sldMk cId="0" sldId="275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2D77671C-CA77-4324-97FA-E4828D3182FC}" dt="2023-02-27T04:54:41.485" v="125" actId="167"/>
        <pc:sldMkLst>
          <pc:docMk/>
          <pc:sldMk cId="0" sldId="276"/>
        </pc:sldMkLst>
        <pc:spChg chg="add mod ord">
          <ac:chgData name="Jenn Anne" userId="2e42e5b19939340a" providerId="LiveId" clId="{2D77671C-CA77-4324-97FA-E4828D3182FC}" dt="2023-02-27T04:54:41.485" v="125" actId="167"/>
          <ac:spMkLst>
            <pc:docMk/>
            <pc:sldMk cId="0" sldId="276"/>
            <ac:spMk id="30" creationId="{E7BC933D-05FF-5555-4CE4-30D4DA011AD0}"/>
          </ac:spMkLst>
        </pc:spChg>
        <pc:grpChg chg="del">
          <ac:chgData name="Jenn Anne" userId="2e42e5b19939340a" providerId="LiveId" clId="{2D77671C-CA77-4324-97FA-E4828D3182FC}" dt="2023-02-27T04:49:24.829" v="26" actId="478"/>
          <ac:grpSpMkLst>
            <pc:docMk/>
            <pc:sldMk cId="0" sldId="276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2D77671C-CA77-4324-97FA-E4828D3182FC}" dt="2023-02-27T04:54:37.537" v="123" actId="167"/>
        <pc:sldMkLst>
          <pc:docMk/>
          <pc:sldMk cId="0" sldId="277"/>
        </pc:sldMkLst>
        <pc:spChg chg="add mod ord">
          <ac:chgData name="Jenn Anne" userId="2e42e5b19939340a" providerId="LiveId" clId="{2D77671C-CA77-4324-97FA-E4828D3182FC}" dt="2023-02-27T04:54:37.537" v="123" actId="167"/>
          <ac:spMkLst>
            <pc:docMk/>
            <pc:sldMk cId="0" sldId="277"/>
            <ac:spMk id="30" creationId="{ACAE48F5-BA3B-583F-3012-6FE8A43C59EA}"/>
          </ac:spMkLst>
        </pc:spChg>
        <pc:grpChg chg="del">
          <ac:chgData name="Jenn Anne" userId="2e42e5b19939340a" providerId="LiveId" clId="{2D77671C-CA77-4324-97FA-E4828D3182FC}" dt="2023-02-27T04:49:26.180" v="27" actId="478"/>
          <ac:grpSpMkLst>
            <pc:docMk/>
            <pc:sldMk cId="0" sldId="277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2D77671C-CA77-4324-97FA-E4828D3182FC}" dt="2023-02-27T04:54:33.605" v="121" actId="167"/>
        <pc:sldMkLst>
          <pc:docMk/>
          <pc:sldMk cId="0" sldId="278"/>
        </pc:sldMkLst>
        <pc:spChg chg="add mod ord">
          <ac:chgData name="Jenn Anne" userId="2e42e5b19939340a" providerId="LiveId" clId="{2D77671C-CA77-4324-97FA-E4828D3182FC}" dt="2023-02-27T04:54:33.605" v="121" actId="167"/>
          <ac:spMkLst>
            <pc:docMk/>
            <pc:sldMk cId="0" sldId="278"/>
            <ac:spMk id="30" creationId="{6ECB897B-C818-58F2-A511-AD330225EAE1}"/>
          </ac:spMkLst>
        </pc:spChg>
        <pc:grpChg chg="del">
          <ac:chgData name="Jenn Anne" userId="2e42e5b19939340a" providerId="LiveId" clId="{2D77671C-CA77-4324-97FA-E4828D3182FC}" dt="2023-02-27T04:49:27.366" v="28" actId="478"/>
          <ac:grpSpMkLst>
            <pc:docMk/>
            <pc:sldMk cId="0" sldId="278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2D77671C-CA77-4324-97FA-E4828D3182FC}" dt="2023-02-27T04:54:29.298" v="119" actId="167"/>
        <pc:sldMkLst>
          <pc:docMk/>
          <pc:sldMk cId="0" sldId="279"/>
        </pc:sldMkLst>
        <pc:spChg chg="add mod ord">
          <ac:chgData name="Jenn Anne" userId="2e42e5b19939340a" providerId="LiveId" clId="{2D77671C-CA77-4324-97FA-E4828D3182FC}" dt="2023-02-27T04:54:29.298" v="119" actId="167"/>
          <ac:spMkLst>
            <pc:docMk/>
            <pc:sldMk cId="0" sldId="279"/>
            <ac:spMk id="30" creationId="{27034BA5-2550-736E-C6DB-3A2F6B9A47BA}"/>
          </ac:spMkLst>
        </pc:spChg>
        <pc:grpChg chg="del">
          <ac:chgData name="Jenn Anne" userId="2e42e5b19939340a" providerId="LiveId" clId="{2D77671C-CA77-4324-97FA-E4828D3182FC}" dt="2023-02-27T04:49:28.534" v="29" actId="478"/>
          <ac:grpSpMkLst>
            <pc:docMk/>
            <pc:sldMk cId="0" sldId="279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2D77671C-CA77-4324-97FA-E4828D3182FC}" dt="2023-02-27T04:54:25.303" v="117" actId="167"/>
        <pc:sldMkLst>
          <pc:docMk/>
          <pc:sldMk cId="0" sldId="280"/>
        </pc:sldMkLst>
        <pc:spChg chg="add mod ord">
          <ac:chgData name="Jenn Anne" userId="2e42e5b19939340a" providerId="LiveId" clId="{2D77671C-CA77-4324-97FA-E4828D3182FC}" dt="2023-02-27T04:54:25.303" v="117" actId="167"/>
          <ac:spMkLst>
            <pc:docMk/>
            <pc:sldMk cId="0" sldId="280"/>
            <ac:spMk id="30" creationId="{1700473B-66E9-B5BD-4D5F-BA4527596165}"/>
          </ac:spMkLst>
        </pc:spChg>
        <pc:grpChg chg="del">
          <ac:chgData name="Jenn Anne" userId="2e42e5b19939340a" providerId="LiveId" clId="{2D77671C-CA77-4324-97FA-E4828D3182FC}" dt="2023-02-27T04:49:29.650" v="30" actId="478"/>
          <ac:grpSpMkLst>
            <pc:docMk/>
            <pc:sldMk cId="0" sldId="280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2D77671C-CA77-4324-97FA-E4828D3182FC}" dt="2023-02-27T04:54:21.176" v="115" actId="167"/>
        <pc:sldMkLst>
          <pc:docMk/>
          <pc:sldMk cId="0" sldId="281"/>
        </pc:sldMkLst>
        <pc:spChg chg="add mod ord">
          <ac:chgData name="Jenn Anne" userId="2e42e5b19939340a" providerId="LiveId" clId="{2D77671C-CA77-4324-97FA-E4828D3182FC}" dt="2023-02-27T04:54:21.176" v="115" actId="167"/>
          <ac:spMkLst>
            <pc:docMk/>
            <pc:sldMk cId="0" sldId="281"/>
            <ac:spMk id="30" creationId="{7DF2BCB2-ACB7-05AE-D085-AA963DC51C93}"/>
          </ac:spMkLst>
        </pc:spChg>
        <pc:grpChg chg="del">
          <ac:chgData name="Jenn Anne" userId="2e42e5b19939340a" providerId="LiveId" clId="{2D77671C-CA77-4324-97FA-E4828D3182FC}" dt="2023-02-27T04:49:31.033" v="31" actId="478"/>
          <ac:grpSpMkLst>
            <pc:docMk/>
            <pc:sldMk cId="0" sldId="281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2D77671C-CA77-4324-97FA-E4828D3182FC}" dt="2023-02-27T04:54:14.995" v="113" actId="167"/>
        <pc:sldMkLst>
          <pc:docMk/>
          <pc:sldMk cId="0" sldId="282"/>
        </pc:sldMkLst>
        <pc:spChg chg="add mod ord">
          <ac:chgData name="Jenn Anne" userId="2e42e5b19939340a" providerId="LiveId" clId="{2D77671C-CA77-4324-97FA-E4828D3182FC}" dt="2023-02-27T04:54:14.995" v="113" actId="167"/>
          <ac:spMkLst>
            <pc:docMk/>
            <pc:sldMk cId="0" sldId="282"/>
            <ac:spMk id="30" creationId="{437A01F3-3CEB-F62A-E122-644FDAD5E814}"/>
          </ac:spMkLst>
        </pc:spChg>
        <pc:grpChg chg="del">
          <ac:chgData name="Jenn Anne" userId="2e42e5b19939340a" providerId="LiveId" clId="{2D77671C-CA77-4324-97FA-E4828D3182FC}" dt="2023-02-27T04:49:32.213" v="32" actId="478"/>
          <ac:grpSpMkLst>
            <pc:docMk/>
            <pc:sldMk cId="0" sldId="282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2D77671C-CA77-4324-97FA-E4828D3182FC}" dt="2023-02-27T04:54:10.827" v="111" actId="167"/>
        <pc:sldMkLst>
          <pc:docMk/>
          <pc:sldMk cId="0" sldId="283"/>
        </pc:sldMkLst>
        <pc:spChg chg="add del">
          <ac:chgData name="Jenn Anne" userId="2e42e5b19939340a" providerId="LiveId" clId="{2D77671C-CA77-4324-97FA-E4828D3182FC}" dt="2023-02-27T04:49:35.199" v="34" actId="478"/>
          <ac:spMkLst>
            <pc:docMk/>
            <pc:sldMk cId="0" sldId="283"/>
            <ac:spMk id="5" creationId="{00000000-0000-0000-0000-000000000000}"/>
          </ac:spMkLst>
        </pc:spChg>
        <pc:spChg chg="add mod ord">
          <ac:chgData name="Jenn Anne" userId="2e42e5b19939340a" providerId="LiveId" clId="{2D77671C-CA77-4324-97FA-E4828D3182FC}" dt="2023-02-27T04:54:10.827" v="111" actId="167"/>
          <ac:spMkLst>
            <pc:docMk/>
            <pc:sldMk cId="0" sldId="283"/>
            <ac:spMk id="30" creationId="{21A2BA4F-3535-AB3A-2495-9D21F93C70E4}"/>
          </ac:spMkLst>
        </pc:spChg>
        <pc:grpChg chg="del">
          <ac:chgData name="Jenn Anne" userId="2e42e5b19939340a" providerId="LiveId" clId="{2D77671C-CA77-4324-97FA-E4828D3182FC}" dt="2023-02-27T04:49:36.947" v="35" actId="478"/>
          <ac:grpSpMkLst>
            <pc:docMk/>
            <pc:sldMk cId="0" sldId="283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2D77671C-CA77-4324-97FA-E4828D3182FC}" dt="2023-02-27T04:54:06.548" v="109" actId="167"/>
        <pc:sldMkLst>
          <pc:docMk/>
          <pc:sldMk cId="0" sldId="284"/>
        </pc:sldMkLst>
        <pc:spChg chg="add mod ord">
          <ac:chgData name="Jenn Anne" userId="2e42e5b19939340a" providerId="LiveId" clId="{2D77671C-CA77-4324-97FA-E4828D3182FC}" dt="2023-02-27T04:54:06.548" v="109" actId="167"/>
          <ac:spMkLst>
            <pc:docMk/>
            <pc:sldMk cId="0" sldId="284"/>
            <ac:spMk id="30" creationId="{62C64B76-AEAC-4E76-1AB0-BB81DC2C021A}"/>
          </ac:spMkLst>
        </pc:spChg>
        <pc:grpChg chg="del">
          <ac:chgData name="Jenn Anne" userId="2e42e5b19939340a" providerId="LiveId" clId="{2D77671C-CA77-4324-97FA-E4828D3182FC}" dt="2023-02-27T04:49:39.308" v="36" actId="478"/>
          <ac:grpSpMkLst>
            <pc:docMk/>
            <pc:sldMk cId="0" sldId="284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2D77671C-CA77-4324-97FA-E4828D3182FC}" dt="2023-02-27T04:54:02.039" v="107" actId="167"/>
        <pc:sldMkLst>
          <pc:docMk/>
          <pc:sldMk cId="0" sldId="285"/>
        </pc:sldMkLst>
        <pc:spChg chg="add mod ord">
          <ac:chgData name="Jenn Anne" userId="2e42e5b19939340a" providerId="LiveId" clId="{2D77671C-CA77-4324-97FA-E4828D3182FC}" dt="2023-02-27T04:54:02.039" v="107" actId="167"/>
          <ac:spMkLst>
            <pc:docMk/>
            <pc:sldMk cId="0" sldId="285"/>
            <ac:spMk id="30" creationId="{A671DE96-0641-2A6A-3D2A-061533B73993}"/>
          </ac:spMkLst>
        </pc:spChg>
        <pc:grpChg chg="del">
          <ac:chgData name="Jenn Anne" userId="2e42e5b19939340a" providerId="LiveId" clId="{2D77671C-CA77-4324-97FA-E4828D3182FC}" dt="2023-02-27T04:49:40.585" v="37" actId="478"/>
          <ac:grpSpMkLst>
            <pc:docMk/>
            <pc:sldMk cId="0" sldId="285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2D77671C-CA77-4324-97FA-E4828D3182FC}" dt="2023-02-27T04:53:57.729" v="105" actId="167"/>
        <pc:sldMkLst>
          <pc:docMk/>
          <pc:sldMk cId="0" sldId="286"/>
        </pc:sldMkLst>
        <pc:spChg chg="add mod ord">
          <ac:chgData name="Jenn Anne" userId="2e42e5b19939340a" providerId="LiveId" clId="{2D77671C-CA77-4324-97FA-E4828D3182FC}" dt="2023-02-27T04:53:57.729" v="105" actId="167"/>
          <ac:spMkLst>
            <pc:docMk/>
            <pc:sldMk cId="0" sldId="286"/>
            <ac:spMk id="30" creationId="{A5CA86BD-3E7F-244C-95FF-33C84E5A245D}"/>
          </ac:spMkLst>
        </pc:spChg>
        <pc:grpChg chg="del">
          <ac:chgData name="Jenn Anne" userId="2e42e5b19939340a" providerId="LiveId" clId="{2D77671C-CA77-4324-97FA-E4828D3182FC}" dt="2023-02-27T04:49:41.855" v="38" actId="478"/>
          <ac:grpSpMkLst>
            <pc:docMk/>
            <pc:sldMk cId="0" sldId="286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2D77671C-CA77-4324-97FA-E4828D3182FC}" dt="2023-02-27T04:53:53.454" v="103" actId="167"/>
        <pc:sldMkLst>
          <pc:docMk/>
          <pc:sldMk cId="0" sldId="287"/>
        </pc:sldMkLst>
        <pc:spChg chg="add mod ord">
          <ac:chgData name="Jenn Anne" userId="2e42e5b19939340a" providerId="LiveId" clId="{2D77671C-CA77-4324-97FA-E4828D3182FC}" dt="2023-02-27T04:53:53.454" v="103" actId="167"/>
          <ac:spMkLst>
            <pc:docMk/>
            <pc:sldMk cId="0" sldId="287"/>
            <ac:spMk id="30" creationId="{DAF199A8-636C-9166-20CF-78DFACD52A4B}"/>
          </ac:spMkLst>
        </pc:spChg>
        <pc:grpChg chg="del">
          <ac:chgData name="Jenn Anne" userId="2e42e5b19939340a" providerId="LiveId" clId="{2D77671C-CA77-4324-97FA-E4828D3182FC}" dt="2023-02-27T04:49:43.206" v="39" actId="478"/>
          <ac:grpSpMkLst>
            <pc:docMk/>
            <pc:sldMk cId="0" sldId="287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2D77671C-CA77-4324-97FA-E4828D3182FC}" dt="2023-02-27T04:53:48.415" v="101" actId="167"/>
        <pc:sldMkLst>
          <pc:docMk/>
          <pc:sldMk cId="0" sldId="288"/>
        </pc:sldMkLst>
        <pc:spChg chg="add mod ord">
          <ac:chgData name="Jenn Anne" userId="2e42e5b19939340a" providerId="LiveId" clId="{2D77671C-CA77-4324-97FA-E4828D3182FC}" dt="2023-02-27T04:53:48.415" v="101" actId="167"/>
          <ac:spMkLst>
            <pc:docMk/>
            <pc:sldMk cId="0" sldId="288"/>
            <ac:spMk id="30" creationId="{11DBED19-440A-8A6F-E129-3A2C07F2A731}"/>
          </ac:spMkLst>
        </pc:spChg>
        <pc:grpChg chg="del">
          <ac:chgData name="Jenn Anne" userId="2e42e5b19939340a" providerId="LiveId" clId="{2D77671C-CA77-4324-97FA-E4828D3182FC}" dt="2023-02-27T04:49:44.728" v="40" actId="478"/>
          <ac:grpSpMkLst>
            <pc:docMk/>
            <pc:sldMk cId="0" sldId="288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2D77671C-CA77-4324-97FA-E4828D3182FC}" dt="2023-02-27T04:53:43.159" v="99" actId="167"/>
        <pc:sldMkLst>
          <pc:docMk/>
          <pc:sldMk cId="0" sldId="289"/>
        </pc:sldMkLst>
        <pc:spChg chg="add mod ord">
          <ac:chgData name="Jenn Anne" userId="2e42e5b19939340a" providerId="LiveId" clId="{2D77671C-CA77-4324-97FA-E4828D3182FC}" dt="2023-02-27T04:53:43.159" v="99" actId="167"/>
          <ac:spMkLst>
            <pc:docMk/>
            <pc:sldMk cId="0" sldId="289"/>
            <ac:spMk id="30" creationId="{54BAB5A1-0E84-FEE0-101D-ABF3E172E30C}"/>
          </ac:spMkLst>
        </pc:spChg>
        <pc:grpChg chg="del">
          <ac:chgData name="Jenn Anne" userId="2e42e5b19939340a" providerId="LiveId" clId="{2D77671C-CA77-4324-97FA-E4828D3182FC}" dt="2023-02-27T04:49:46.205" v="41" actId="478"/>
          <ac:grpSpMkLst>
            <pc:docMk/>
            <pc:sldMk cId="0" sldId="289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2D77671C-CA77-4324-97FA-E4828D3182FC}" dt="2023-02-27T04:53:39.075" v="97" actId="167"/>
        <pc:sldMkLst>
          <pc:docMk/>
          <pc:sldMk cId="0" sldId="290"/>
        </pc:sldMkLst>
        <pc:spChg chg="add mod ord">
          <ac:chgData name="Jenn Anne" userId="2e42e5b19939340a" providerId="LiveId" clId="{2D77671C-CA77-4324-97FA-E4828D3182FC}" dt="2023-02-27T04:53:39.075" v="97" actId="167"/>
          <ac:spMkLst>
            <pc:docMk/>
            <pc:sldMk cId="0" sldId="290"/>
            <ac:spMk id="30" creationId="{39372593-F40A-2C6D-2B25-59B4D8029D33}"/>
          </ac:spMkLst>
        </pc:spChg>
        <pc:grpChg chg="del">
          <ac:chgData name="Jenn Anne" userId="2e42e5b19939340a" providerId="LiveId" clId="{2D77671C-CA77-4324-97FA-E4828D3182FC}" dt="2023-02-27T04:49:47.605" v="42" actId="478"/>
          <ac:grpSpMkLst>
            <pc:docMk/>
            <pc:sldMk cId="0" sldId="290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2D77671C-CA77-4324-97FA-E4828D3182FC}" dt="2023-02-27T04:53:26.575" v="95" actId="167"/>
        <pc:sldMkLst>
          <pc:docMk/>
          <pc:sldMk cId="0" sldId="291"/>
        </pc:sldMkLst>
        <pc:spChg chg="add mod ord">
          <ac:chgData name="Jenn Anne" userId="2e42e5b19939340a" providerId="LiveId" clId="{2D77671C-CA77-4324-97FA-E4828D3182FC}" dt="2023-02-27T04:53:26.575" v="95" actId="167"/>
          <ac:spMkLst>
            <pc:docMk/>
            <pc:sldMk cId="0" sldId="291"/>
            <ac:spMk id="30" creationId="{1BF9E2F2-45F9-67E9-3730-5DD1C1AFB9E3}"/>
          </ac:spMkLst>
        </pc:spChg>
        <pc:grpChg chg="del">
          <ac:chgData name="Jenn Anne" userId="2e42e5b19939340a" providerId="LiveId" clId="{2D77671C-CA77-4324-97FA-E4828D3182FC}" dt="2023-02-27T04:49:49.094" v="43" actId="478"/>
          <ac:grpSpMkLst>
            <pc:docMk/>
            <pc:sldMk cId="0" sldId="291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2D77671C-CA77-4324-97FA-E4828D3182FC}" dt="2023-02-27T04:53:22.655" v="93" actId="167"/>
        <pc:sldMkLst>
          <pc:docMk/>
          <pc:sldMk cId="0" sldId="292"/>
        </pc:sldMkLst>
        <pc:spChg chg="add mod ord">
          <ac:chgData name="Jenn Anne" userId="2e42e5b19939340a" providerId="LiveId" clId="{2D77671C-CA77-4324-97FA-E4828D3182FC}" dt="2023-02-27T04:53:22.655" v="93" actId="167"/>
          <ac:spMkLst>
            <pc:docMk/>
            <pc:sldMk cId="0" sldId="292"/>
            <ac:spMk id="30" creationId="{DE1BECE6-8632-3514-C682-65350606A26C}"/>
          </ac:spMkLst>
        </pc:spChg>
        <pc:grpChg chg="del">
          <ac:chgData name="Jenn Anne" userId="2e42e5b19939340a" providerId="LiveId" clId="{2D77671C-CA77-4324-97FA-E4828D3182FC}" dt="2023-02-27T04:49:50.965" v="44" actId="478"/>
          <ac:grpSpMkLst>
            <pc:docMk/>
            <pc:sldMk cId="0" sldId="292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2D77671C-CA77-4324-97FA-E4828D3182FC}" dt="2023-02-27T04:53:18.471" v="91" actId="167"/>
        <pc:sldMkLst>
          <pc:docMk/>
          <pc:sldMk cId="0" sldId="293"/>
        </pc:sldMkLst>
        <pc:spChg chg="add mod ord">
          <ac:chgData name="Jenn Anne" userId="2e42e5b19939340a" providerId="LiveId" clId="{2D77671C-CA77-4324-97FA-E4828D3182FC}" dt="2023-02-27T04:53:18.471" v="91" actId="167"/>
          <ac:spMkLst>
            <pc:docMk/>
            <pc:sldMk cId="0" sldId="293"/>
            <ac:spMk id="30" creationId="{FB170C5A-F632-89FA-1750-7C5E8FE5C855}"/>
          </ac:spMkLst>
        </pc:spChg>
        <pc:grpChg chg="del">
          <ac:chgData name="Jenn Anne" userId="2e42e5b19939340a" providerId="LiveId" clId="{2D77671C-CA77-4324-97FA-E4828D3182FC}" dt="2023-02-27T04:49:52.154" v="45" actId="478"/>
          <ac:grpSpMkLst>
            <pc:docMk/>
            <pc:sldMk cId="0" sldId="293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2D77671C-CA77-4324-97FA-E4828D3182FC}" dt="2023-02-27T04:53:14.392" v="89" actId="167"/>
        <pc:sldMkLst>
          <pc:docMk/>
          <pc:sldMk cId="0" sldId="294"/>
        </pc:sldMkLst>
        <pc:spChg chg="add mod ord">
          <ac:chgData name="Jenn Anne" userId="2e42e5b19939340a" providerId="LiveId" clId="{2D77671C-CA77-4324-97FA-E4828D3182FC}" dt="2023-02-27T04:53:14.392" v="89" actId="167"/>
          <ac:spMkLst>
            <pc:docMk/>
            <pc:sldMk cId="0" sldId="294"/>
            <ac:spMk id="30" creationId="{2AE590DC-3A69-0F8D-3071-0235DDDE28E3}"/>
          </ac:spMkLst>
        </pc:spChg>
        <pc:grpChg chg="del">
          <ac:chgData name="Jenn Anne" userId="2e42e5b19939340a" providerId="LiveId" clId="{2D77671C-CA77-4324-97FA-E4828D3182FC}" dt="2023-02-27T04:49:53.555" v="46" actId="478"/>
          <ac:grpSpMkLst>
            <pc:docMk/>
            <pc:sldMk cId="0" sldId="294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2D77671C-CA77-4324-97FA-E4828D3182FC}" dt="2023-02-27T04:53:09.935" v="87" actId="167"/>
        <pc:sldMkLst>
          <pc:docMk/>
          <pc:sldMk cId="0" sldId="295"/>
        </pc:sldMkLst>
        <pc:spChg chg="add mod ord">
          <ac:chgData name="Jenn Anne" userId="2e42e5b19939340a" providerId="LiveId" clId="{2D77671C-CA77-4324-97FA-E4828D3182FC}" dt="2023-02-27T04:53:09.935" v="87" actId="167"/>
          <ac:spMkLst>
            <pc:docMk/>
            <pc:sldMk cId="0" sldId="295"/>
            <ac:spMk id="30" creationId="{9ACF57C3-DBD1-86A2-D0C2-2CAEAEC24440}"/>
          </ac:spMkLst>
        </pc:spChg>
        <pc:grpChg chg="del">
          <ac:chgData name="Jenn Anne" userId="2e42e5b19939340a" providerId="LiveId" clId="{2D77671C-CA77-4324-97FA-E4828D3182FC}" dt="2023-02-27T04:49:54.987" v="47" actId="478"/>
          <ac:grpSpMkLst>
            <pc:docMk/>
            <pc:sldMk cId="0" sldId="295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2D77671C-CA77-4324-97FA-E4828D3182FC}" dt="2023-02-27T04:52:55.354" v="85" actId="167"/>
        <pc:sldMkLst>
          <pc:docMk/>
          <pc:sldMk cId="0" sldId="296"/>
        </pc:sldMkLst>
        <pc:spChg chg="add mod ord">
          <ac:chgData name="Jenn Anne" userId="2e42e5b19939340a" providerId="LiveId" clId="{2D77671C-CA77-4324-97FA-E4828D3182FC}" dt="2023-02-27T04:52:55.354" v="85" actId="167"/>
          <ac:spMkLst>
            <pc:docMk/>
            <pc:sldMk cId="0" sldId="296"/>
            <ac:spMk id="30" creationId="{A98F8670-DFF9-3545-66B0-0983C66F3F1E}"/>
          </ac:spMkLst>
        </pc:spChg>
        <pc:grpChg chg="del">
          <ac:chgData name="Jenn Anne" userId="2e42e5b19939340a" providerId="LiveId" clId="{2D77671C-CA77-4324-97FA-E4828D3182FC}" dt="2023-02-27T04:49:56.246" v="48" actId="478"/>
          <ac:grpSpMkLst>
            <pc:docMk/>
            <pc:sldMk cId="0" sldId="296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2D77671C-CA77-4324-97FA-E4828D3182FC}" dt="2023-02-27T04:52:50.834" v="83" actId="167"/>
        <pc:sldMkLst>
          <pc:docMk/>
          <pc:sldMk cId="0" sldId="297"/>
        </pc:sldMkLst>
        <pc:spChg chg="add mod ord">
          <ac:chgData name="Jenn Anne" userId="2e42e5b19939340a" providerId="LiveId" clId="{2D77671C-CA77-4324-97FA-E4828D3182FC}" dt="2023-02-27T04:52:50.834" v="83" actId="167"/>
          <ac:spMkLst>
            <pc:docMk/>
            <pc:sldMk cId="0" sldId="297"/>
            <ac:spMk id="30" creationId="{452EF1F7-A588-82DD-E926-CBA4803B7D63}"/>
          </ac:spMkLst>
        </pc:spChg>
        <pc:grpChg chg="del">
          <ac:chgData name="Jenn Anne" userId="2e42e5b19939340a" providerId="LiveId" clId="{2D77671C-CA77-4324-97FA-E4828D3182FC}" dt="2023-02-27T04:49:57.498" v="49" actId="478"/>
          <ac:grpSpMkLst>
            <pc:docMk/>
            <pc:sldMk cId="0" sldId="297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2D77671C-CA77-4324-97FA-E4828D3182FC}" dt="2023-02-27T04:52:44.404" v="81" actId="167"/>
        <pc:sldMkLst>
          <pc:docMk/>
          <pc:sldMk cId="0" sldId="298"/>
        </pc:sldMkLst>
        <pc:spChg chg="add mod ord">
          <ac:chgData name="Jenn Anne" userId="2e42e5b19939340a" providerId="LiveId" clId="{2D77671C-CA77-4324-97FA-E4828D3182FC}" dt="2023-02-27T04:52:44.404" v="81" actId="167"/>
          <ac:spMkLst>
            <pc:docMk/>
            <pc:sldMk cId="0" sldId="298"/>
            <ac:spMk id="30" creationId="{C924574B-054B-8E71-65CC-F0FE61F495DA}"/>
          </ac:spMkLst>
        </pc:spChg>
        <pc:grpChg chg="del">
          <ac:chgData name="Jenn Anne" userId="2e42e5b19939340a" providerId="LiveId" clId="{2D77671C-CA77-4324-97FA-E4828D3182FC}" dt="2023-02-27T04:49:58.636" v="50" actId="478"/>
          <ac:grpSpMkLst>
            <pc:docMk/>
            <pc:sldMk cId="0" sldId="298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2D77671C-CA77-4324-97FA-E4828D3182FC}" dt="2023-02-27T04:52:38.594" v="79" actId="167"/>
        <pc:sldMkLst>
          <pc:docMk/>
          <pc:sldMk cId="0" sldId="299"/>
        </pc:sldMkLst>
        <pc:spChg chg="add mod ord">
          <ac:chgData name="Jenn Anne" userId="2e42e5b19939340a" providerId="LiveId" clId="{2D77671C-CA77-4324-97FA-E4828D3182FC}" dt="2023-02-27T04:52:38.594" v="79" actId="167"/>
          <ac:spMkLst>
            <pc:docMk/>
            <pc:sldMk cId="0" sldId="299"/>
            <ac:spMk id="30" creationId="{9EA3ED35-1DC0-1BA1-6832-560307ABC8A8}"/>
          </ac:spMkLst>
        </pc:spChg>
        <pc:grpChg chg="del">
          <ac:chgData name="Jenn Anne" userId="2e42e5b19939340a" providerId="LiveId" clId="{2D77671C-CA77-4324-97FA-E4828D3182FC}" dt="2023-02-27T04:49:59.818" v="51" actId="478"/>
          <ac:grpSpMkLst>
            <pc:docMk/>
            <pc:sldMk cId="0" sldId="299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2D77671C-CA77-4324-97FA-E4828D3182FC}" dt="2023-02-27T04:52:34.219" v="77" actId="167"/>
        <pc:sldMkLst>
          <pc:docMk/>
          <pc:sldMk cId="0" sldId="300"/>
        </pc:sldMkLst>
        <pc:spChg chg="add mod ord">
          <ac:chgData name="Jenn Anne" userId="2e42e5b19939340a" providerId="LiveId" clId="{2D77671C-CA77-4324-97FA-E4828D3182FC}" dt="2023-02-27T04:52:34.219" v="77" actId="167"/>
          <ac:spMkLst>
            <pc:docMk/>
            <pc:sldMk cId="0" sldId="300"/>
            <ac:spMk id="30" creationId="{D6ADAB34-7068-3A9C-0945-1E9F1646C30E}"/>
          </ac:spMkLst>
        </pc:spChg>
        <pc:grpChg chg="del">
          <ac:chgData name="Jenn Anne" userId="2e42e5b19939340a" providerId="LiveId" clId="{2D77671C-CA77-4324-97FA-E4828D3182FC}" dt="2023-02-27T04:50:01.056" v="52" actId="478"/>
          <ac:grpSpMkLst>
            <pc:docMk/>
            <pc:sldMk cId="0" sldId="300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2D77671C-CA77-4324-97FA-E4828D3182FC}" dt="2023-02-27T04:52:29.764" v="75" actId="167"/>
        <pc:sldMkLst>
          <pc:docMk/>
          <pc:sldMk cId="0" sldId="301"/>
        </pc:sldMkLst>
        <pc:spChg chg="add mod ord">
          <ac:chgData name="Jenn Anne" userId="2e42e5b19939340a" providerId="LiveId" clId="{2D77671C-CA77-4324-97FA-E4828D3182FC}" dt="2023-02-27T04:52:29.764" v="75" actId="167"/>
          <ac:spMkLst>
            <pc:docMk/>
            <pc:sldMk cId="0" sldId="301"/>
            <ac:spMk id="30" creationId="{1D86ED16-EE3F-DDF6-B631-42D95630A662}"/>
          </ac:spMkLst>
        </pc:spChg>
        <pc:grpChg chg="del">
          <ac:chgData name="Jenn Anne" userId="2e42e5b19939340a" providerId="LiveId" clId="{2D77671C-CA77-4324-97FA-E4828D3182FC}" dt="2023-02-27T04:50:02.280" v="53" actId="478"/>
          <ac:grpSpMkLst>
            <pc:docMk/>
            <pc:sldMk cId="0" sldId="301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2D77671C-CA77-4324-97FA-E4828D3182FC}" dt="2023-02-27T04:52:24.110" v="73" actId="167"/>
        <pc:sldMkLst>
          <pc:docMk/>
          <pc:sldMk cId="0" sldId="302"/>
        </pc:sldMkLst>
        <pc:spChg chg="add mod ord">
          <ac:chgData name="Jenn Anne" userId="2e42e5b19939340a" providerId="LiveId" clId="{2D77671C-CA77-4324-97FA-E4828D3182FC}" dt="2023-02-27T04:52:24.110" v="73" actId="167"/>
          <ac:spMkLst>
            <pc:docMk/>
            <pc:sldMk cId="0" sldId="302"/>
            <ac:spMk id="30" creationId="{80C345F3-2AD3-E8E4-8A1E-004FBAED0681}"/>
          </ac:spMkLst>
        </pc:spChg>
        <pc:grpChg chg="del">
          <ac:chgData name="Jenn Anne" userId="2e42e5b19939340a" providerId="LiveId" clId="{2D77671C-CA77-4324-97FA-E4828D3182FC}" dt="2023-02-27T04:50:03.578" v="54" actId="478"/>
          <ac:grpSpMkLst>
            <pc:docMk/>
            <pc:sldMk cId="0" sldId="302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2D77671C-CA77-4324-97FA-E4828D3182FC}" dt="2023-02-27T04:52:19.528" v="71" actId="167"/>
        <pc:sldMkLst>
          <pc:docMk/>
          <pc:sldMk cId="0" sldId="303"/>
        </pc:sldMkLst>
        <pc:spChg chg="add mod ord">
          <ac:chgData name="Jenn Anne" userId="2e42e5b19939340a" providerId="LiveId" clId="{2D77671C-CA77-4324-97FA-E4828D3182FC}" dt="2023-02-27T04:52:19.528" v="71" actId="167"/>
          <ac:spMkLst>
            <pc:docMk/>
            <pc:sldMk cId="0" sldId="303"/>
            <ac:spMk id="30" creationId="{9DCE6AF6-F404-95B4-6451-10A9815E521D}"/>
          </ac:spMkLst>
        </pc:spChg>
        <pc:grpChg chg="del mod">
          <ac:chgData name="Jenn Anne" userId="2e42e5b19939340a" providerId="LiveId" clId="{2D77671C-CA77-4324-97FA-E4828D3182FC}" dt="2023-02-27T04:50:04.818" v="56" actId="478"/>
          <ac:grpSpMkLst>
            <pc:docMk/>
            <pc:sldMk cId="0" sldId="303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2D77671C-CA77-4324-97FA-E4828D3182FC}" dt="2023-02-27T04:52:14.579" v="69" actId="167"/>
        <pc:sldMkLst>
          <pc:docMk/>
          <pc:sldMk cId="0" sldId="304"/>
        </pc:sldMkLst>
        <pc:spChg chg="add mod ord">
          <ac:chgData name="Jenn Anne" userId="2e42e5b19939340a" providerId="LiveId" clId="{2D77671C-CA77-4324-97FA-E4828D3182FC}" dt="2023-02-27T04:52:14.579" v="69" actId="167"/>
          <ac:spMkLst>
            <pc:docMk/>
            <pc:sldMk cId="0" sldId="304"/>
            <ac:spMk id="30" creationId="{81E11B42-1543-668A-B9CF-65EC0C97AC6F}"/>
          </ac:spMkLst>
        </pc:spChg>
        <pc:grpChg chg="del mod">
          <ac:chgData name="Jenn Anne" userId="2e42e5b19939340a" providerId="LiveId" clId="{2D77671C-CA77-4324-97FA-E4828D3182FC}" dt="2023-02-27T04:50:06.131" v="58" actId="478"/>
          <ac:grpSpMkLst>
            <pc:docMk/>
            <pc:sldMk cId="0" sldId="304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2D77671C-CA77-4324-97FA-E4828D3182FC}" dt="2023-02-27T04:52:08.175" v="67" actId="167"/>
        <pc:sldMkLst>
          <pc:docMk/>
          <pc:sldMk cId="0" sldId="305"/>
        </pc:sldMkLst>
        <pc:spChg chg="add mod ord">
          <ac:chgData name="Jenn Anne" userId="2e42e5b19939340a" providerId="LiveId" clId="{2D77671C-CA77-4324-97FA-E4828D3182FC}" dt="2023-02-27T04:52:08.175" v="67" actId="167"/>
          <ac:spMkLst>
            <pc:docMk/>
            <pc:sldMk cId="0" sldId="305"/>
            <ac:spMk id="30" creationId="{643ED29D-2ED5-059F-7EE3-9F401EF53949}"/>
          </ac:spMkLst>
        </pc:spChg>
        <pc:grpChg chg="del">
          <ac:chgData name="Jenn Anne" userId="2e42e5b19939340a" providerId="LiveId" clId="{2D77671C-CA77-4324-97FA-E4828D3182FC}" dt="2023-02-27T04:50:07.476" v="59" actId="478"/>
          <ac:grpSpMkLst>
            <pc:docMk/>
            <pc:sldMk cId="0" sldId="305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2D77671C-CA77-4324-97FA-E4828D3182FC}" dt="2023-02-27T04:52:02.423" v="65" actId="167"/>
        <pc:sldMkLst>
          <pc:docMk/>
          <pc:sldMk cId="0" sldId="306"/>
        </pc:sldMkLst>
        <pc:spChg chg="add mod ord">
          <ac:chgData name="Jenn Anne" userId="2e42e5b19939340a" providerId="LiveId" clId="{2D77671C-CA77-4324-97FA-E4828D3182FC}" dt="2023-02-27T04:52:02.423" v="65" actId="167"/>
          <ac:spMkLst>
            <pc:docMk/>
            <pc:sldMk cId="0" sldId="306"/>
            <ac:spMk id="30" creationId="{76C883CE-BD26-BA5C-A9CB-A083F26FD5CD}"/>
          </ac:spMkLst>
        </pc:spChg>
        <pc:grpChg chg="del">
          <ac:chgData name="Jenn Anne" userId="2e42e5b19939340a" providerId="LiveId" clId="{2D77671C-CA77-4324-97FA-E4828D3182FC}" dt="2023-02-27T04:50:11.108" v="60" actId="478"/>
          <ac:grpSpMkLst>
            <pc:docMk/>
            <pc:sldMk cId="0" sldId="306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2D77671C-CA77-4324-97FA-E4828D3182FC}" dt="2023-02-27T04:51:54.865" v="63" actId="167"/>
        <pc:sldMkLst>
          <pc:docMk/>
          <pc:sldMk cId="0" sldId="307"/>
        </pc:sldMkLst>
        <pc:spChg chg="add mod ord">
          <ac:chgData name="Jenn Anne" userId="2e42e5b19939340a" providerId="LiveId" clId="{2D77671C-CA77-4324-97FA-E4828D3182FC}" dt="2023-02-27T04:51:54.865" v="63" actId="167"/>
          <ac:spMkLst>
            <pc:docMk/>
            <pc:sldMk cId="0" sldId="307"/>
            <ac:spMk id="30" creationId="{481B7F53-5F76-B43C-4496-7707DFF57A4E}"/>
          </ac:spMkLst>
        </pc:spChg>
        <pc:grpChg chg="del">
          <ac:chgData name="Jenn Anne" userId="2e42e5b19939340a" providerId="LiveId" clId="{2D77671C-CA77-4324-97FA-E4828D3182FC}" dt="2023-02-27T04:50:12.422" v="61" actId="478"/>
          <ac:grpSpMkLst>
            <pc:docMk/>
            <pc:sldMk cId="0" sldId="307"/>
            <ac:grpSpMk id="2" creationId="{00000000-0000-0000-0000-000000000000}"/>
          </ac:grpSpMkLst>
        </pc:gr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2/26/2023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2/26/2023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2/26/2023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2/26/2023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2/26/2023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2/26/2023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2/26/2023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9D9D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0"/>
            <a:ext cx="7560000" cy="5775832"/>
            <a:chOff x="0" y="0"/>
            <a:chExt cx="2755936" cy="2069928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755936" cy="2069928"/>
            </a:xfrm>
            <a:custGeom>
              <a:avLst/>
              <a:gdLst/>
              <a:ahLst/>
              <a:cxnLst/>
              <a:rect l="l" t="t" r="r" b="b"/>
              <a:pathLst>
                <a:path w="2755936" h="2069928">
                  <a:moveTo>
                    <a:pt x="0" y="0"/>
                  </a:moveTo>
                  <a:lnTo>
                    <a:pt x="2755936" y="0"/>
                  </a:lnTo>
                  <a:lnTo>
                    <a:pt x="2755936" y="2069928"/>
                  </a:lnTo>
                  <a:lnTo>
                    <a:pt x="0" y="2069928"/>
                  </a:lnTo>
                  <a:close/>
                </a:path>
              </a:pathLst>
            </a:custGeom>
            <a:solidFill>
              <a:srgbClr val="D1A49F"/>
            </a:solidFill>
          </p:spPr>
        </p:sp>
        <p:sp>
          <p:nvSpPr>
            <p:cNvPr id="4" name="TextBox 4"/>
            <p:cNvSpPr txBox="1"/>
            <p:nvPr/>
          </p:nvSpPr>
          <p:spPr>
            <a:xfrm>
              <a:off x="0" y="-28575"/>
              <a:ext cx="812800" cy="8413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960"/>
                </a:lnSpc>
                <a:spcBef>
                  <a:spcPct val="0"/>
                </a:spcBef>
              </a:pPr>
              <a:endParaRPr/>
            </a:p>
          </p:txBody>
        </p:sp>
      </p:grpSp>
      <p:grpSp>
        <p:nvGrpSpPr>
          <p:cNvPr id="5" name="Group 5"/>
          <p:cNvGrpSpPr>
            <a:grpSpLocks noChangeAspect="1"/>
          </p:cNvGrpSpPr>
          <p:nvPr/>
        </p:nvGrpSpPr>
        <p:grpSpPr>
          <a:xfrm>
            <a:off x="861452" y="2941690"/>
            <a:ext cx="5837095" cy="6994310"/>
            <a:chOff x="0" y="0"/>
            <a:chExt cx="3632200" cy="4352290"/>
          </a:xfrm>
        </p:grpSpPr>
        <p:sp>
          <p:nvSpPr>
            <p:cNvPr id="6" name="Freeform 6"/>
            <p:cNvSpPr/>
            <p:nvPr/>
          </p:nvSpPr>
          <p:spPr>
            <a:xfrm>
              <a:off x="15240" y="15240"/>
              <a:ext cx="3600450" cy="4320540"/>
            </a:xfrm>
            <a:custGeom>
              <a:avLst/>
              <a:gdLst/>
              <a:ahLst/>
              <a:cxnLst/>
              <a:rect l="l" t="t" r="r" b="b"/>
              <a:pathLst>
                <a:path w="3600450" h="4320540">
                  <a:moveTo>
                    <a:pt x="0" y="0"/>
                  </a:moveTo>
                  <a:lnTo>
                    <a:pt x="3600450" y="0"/>
                  </a:lnTo>
                  <a:lnTo>
                    <a:pt x="3600450" y="4320540"/>
                  </a:lnTo>
                  <a:lnTo>
                    <a:pt x="0" y="4320540"/>
                  </a:lnTo>
                  <a:close/>
                </a:path>
              </a:pathLst>
            </a:custGeom>
            <a:blipFill>
              <a:blip r:embed="rId2"/>
              <a:stretch>
                <a:fillRect t="-12421" b="-12421"/>
              </a:stretch>
            </a:blipFill>
          </p:spPr>
        </p:sp>
        <p:sp>
          <p:nvSpPr>
            <p:cNvPr id="7" name="Freeform 7"/>
            <p:cNvSpPr/>
            <p:nvPr/>
          </p:nvSpPr>
          <p:spPr>
            <a:xfrm>
              <a:off x="0" y="0"/>
              <a:ext cx="3632200" cy="4352290"/>
            </a:xfrm>
            <a:custGeom>
              <a:avLst/>
              <a:gdLst/>
              <a:ahLst/>
              <a:cxnLst/>
              <a:rect l="l" t="t" r="r" b="b"/>
              <a:pathLst>
                <a:path w="3632200" h="4352290">
                  <a:moveTo>
                    <a:pt x="3632200" y="4352290"/>
                  </a:moveTo>
                  <a:lnTo>
                    <a:pt x="0" y="4352290"/>
                  </a:lnTo>
                  <a:lnTo>
                    <a:pt x="0" y="0"/>
                  </a:lnTo>
                  <a:lnTo>
                    <a:pt x="3632200" y="0"/>
                  </a:lnTo>
                  <a:lnTo>
                    <a:pt x="3632200" y="4352290"/>
                  </a:lnTo>
                  <a:close/>
                  <a:moveTo>
                    <a:pt x="31750" y="4320540"/>
                  </a:moveTo>
                  <a:lnTo>
                    <a:pt x="3600450" y="4320540"/>
                  </a:lnTo>
                  <a:lnTo>
                    <a:pt x="3600450" y="31750"/>
                  </a:lnTo>
                  <a:lnTo>
                    <a:pt x="31750" y="31750"/>
                  </a:lnTo>
                  <a:lnTo>
                    <a:pt x="31750" y="4320540"/>
                  </a:lnTo>
                  <a:close/>
                </a:path>
              </a:pathLst>
            </a:custGeom>
            <a:solidFill>
              <a:srgbClr val="000000"/>
            </a:solidFill>
          </p:spPr>
        </p:sp>
      </p:grpSp>
      <p:sp>
        <p:nvSpPr>
          <p:cNvPr id="8" name="TextBox 8"/>
          <p:cNvSpPr txBox="1"/>
          <p:nvPr/>
        </p:nvSpPr>
        <p:spPr>
          <a:xfrm>
            <a:off x="142509" y="407734"/>
            <a:ext cx="7274983" cy="21145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400"/>
              </a:lnSpc>
            </a:pPr>
            <a:r>
              <a:rPr lang="en-US" sz="6000">
                <a:solidFill>
                  <a:srgbClr val="FFFFFF"/>
                </a:solidFill>
                <a:latin typeface="Nixie One Bold"/>
              </a:rPr>
              <a:t>Mindset Shifts Journal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029EDCA6-4E9C-3224-2552-FA4F68959427}"/>
              </a:ext>
            </a:extLst>
          </p:cNvPr>
          <p:cNvSpPr/>
          <p:nvPr/>
        </p:nvSpPr>
        <p:spPr>
          <a:xfrm>
            <a:off x="372180" y="404731"/>
            <a:ext cx="6806015" cy="1145644"/>
          </a:xfrm>
          <a:prstGeom prst="rect">
            <a:avLst/>
          </a:prstGeom>
          <a:solidFill>
            <a:srgbClr val="D1A4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000000"/>
                </a:solidFill>
                <a:latin typeface="Glacial Indifference"/>
              </a:rPr>
              <a:t>How can you let the past go?</a:t>
            </a:r>
          </a:p>
        </p:txBody>
      </p:sp>
      <p:sp>
        <p:nvSpPr>
          <p:cNvPr id="6" name="AutoShape 6"/>
          <p:cNvSpPr/>
          <p:nvPr/>
        </p:nvSpPr>
        <p:spPr>
          <a:xfrm>
            <a:off x="401685" y="317899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548" y="352981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1685" y="388064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1685" y="423146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548" y="458229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1685" y="493311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1685" y="5283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548" y="5634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1685" y="598559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1685" y="63364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548" y="66872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1685" y="70380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1685" y="7388897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6548" y="7739722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1685" y="809054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1685" y="844137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6548" y="87921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1685" y="212651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822" y="24773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06822" y="282816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1805" y="91430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80242" y="94954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75105" y="984627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460362" y="1019710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C6D7FB0C-3B0E-DB7B-82B2-0C8FBF885338}"/>
              </a:ext>
            </a:extLst>
          </p:cNvPr>
          <p:cNvSpPr/>
          <p:nvPr/>
        </p:nvSpPr>
        <p:spPr>
          <a:xfrm>
            <a:off x="372180" y="404731"/>
            <a:ext cx="6806015" cy="1145644"/>
          </a:xfrm>
          <a:prstGeom prst="rect">
            <a:avLst/>
          </a:prstGeom>
          <a:solidFill>
            <a:srgbClr val="D1A4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000000"/>
                </a:solidFill>
                <a:latin typeface="Glacial Indifference"/>
              </a:rPr>
              <a:t>What do you need to release from your life?</a:t>
            </a:r>
          </a:p>
        </p:txBody>
      </p:sp>
      <p:sp>
        <p:nvSpPr>
          <p:cNvPr id="6" name="AutoShape 6"/>
          <p:cNvSpPr/>
          <p:nvPr/>
        </p:nvSpPr>
        <p:spPr>
          <a:xfrm>
            <a:off x="401685" y="317899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548" y="352981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1685" y="388064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1685" y="423146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548" y="458229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1685" y="493311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1685" y="5283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548" y="5634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1685" y="598559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1685" y="63364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548" y="66872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1685" y="70380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1685" y="7388897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6548" y="7739722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1685" y="809054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1685" y="844137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6548" y="87921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1685" y="212651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822" y="24773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06822" y="282816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1805" y="91430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80242" y="94954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75105" y="984627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460362" y="1019710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00CEB6B6-21E9-135C-0661-B4ED8001D7AE}"/>
              </a:ext>
            </a:extLst>
          </p:cNvPr>
          <p:cNvSpPr/>
          <p:nvPr/>
        </p:nvSpPr>
        <p:spPr>
          <a:xfrm>
            <a:off x="372180" y="404731"/>
            <a:ext cx="6806015" cy="1145644"/>
          </a:xfrm>
          <a:prstGeom prst="rect">
            <a:avLst/>
          </a:prstGeom>
          <a:solidFill>
            <a:srgbClr val="D1A4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000000"/>
                </a:solidFill>
                <a:latin typeface="Glacial Indifference"/>
              </a:rPr>
              <a:t>List everything you are trying to let go of.</a:t>
            </a:r>
          </a:p>
        </p:txBody>
      </p:sp>
      <p:sp>
        <p:nvSpPr>
          <p:cNvPr id="6" name="AutoShape 6"/>
          <p:cNvSpPr/>
          <p:nvPr/>
        </p:nvSpPr>
        <p:spPr>
          <a:xfrm>
            <a:off x="401685" y="317899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548" y="352981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1685" y="388064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1685" y="423146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548" y="458229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1685" y="493311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1685" y="5283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548" y="5634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1685" y="598559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1685" y="63364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548" y="66872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1685" y="70380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1685" y="7388897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6548" y="7739722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1685" y="809054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1685" y="844137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6548" y="87921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1685" y="212651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822" y="24773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06822" y="282816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1805" y="91430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80242" y="94954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75105" y="984627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460362" y="1019710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9492900F-5881-3625-526E-5EC358499E3B}"/>
              </a:ext>
            </a:extLst>
          </p:cNvPr>
          <p:cNvSpPr/>
          <p:nvPr/>
        </p:nvSpPr>
        <p:spPr>
          <a:xfrm>
            <a:off x="372180" y="404731"/>
            <a:ext cx="6806015" cy="1145644"/>
          </a:xfrm>
          <a:prstGeom prst="rect">
            <a:avLst/>
          </a:prstGeom>
          <a:solidFill>
            <a:srgbClr val="D1A4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000000"/>
                </a:solidFill>
                <a:latin typeface="Glacial Indifference"/>
              </a:rPr>
              <a:t>How self-aware are you?</a:t>
            </a:r>
          </a:p>
        </p:txBody>
      </p:sp>
      <p:sp>
        <p:nvSpPr>
          <p:cNvPr id="6" name="AutoShape 6"/>
          <p:cNvSpPr/>
          <p:nvPr/>
        </p:nvSpPr>
        <p:spPr>
          <a:xfrm>
            <a:off x="401685" y="317899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548" y="352981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1685" y="388064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1685" y="423146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548" y="458229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1685" y="493311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1685" y="5283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548" y="5634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1685" y="598559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1685" y="63364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548" y="66872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1685" y="70380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1685" y="7388897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6548" y="7739722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1685" y="809054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1685" y="844137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6548" y="87921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1685" y="212651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822" y="24773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06822" y="282816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1805" y="91430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80242" y="94954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75105" y="984627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460362" y="1019710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620F689B-3FD3-3BEC-04F4-7475DC17C199}"/>
              </a:ext>
            </a:extLst>
          </p:cNvPr>
          <p:cNvSpPr/>
          <p:nvPr/>
        </p:nvSpPr>
        <p:spPr>
          <a:xfrm>
            <a:off x="372180" y="404731"/>
            <a:ext cx="6806015" cy="1145644"/>
          </a:xfrm>
          <a:prstGeom prst="rect">
            <a:avLst/>
          </a:prstGeom>
          <a:solidFill>
            <a:srgbClr val="D1A4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000000"/>
                </a:solidFill>
                <a:latin typeface="Glacial Indifference"/>
              </a:rPr>
              <a:t>Make a list of what you know about yourself.</a:t>
            </a:r>
          </a:p>
        </p:txBody>
      </p:sp>
      <p:sp>
        <p:nvSpPr>
          <p:cNvPr id="6" name="AutoShape 6"/>
          <p:cNvSpPr/>
          <p:nvPr/>
        </p:nvSpPr>
        <p:spPr>
          <a:xfrm>
            <a:off x="401685" y="317899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548" y="352981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1685" y="388064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1685" y="423146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548" y="458229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1685" y="493311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1685" y="5283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548" y="5634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1685" y="598559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1685" y="63364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548" y="66872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1685" y="70380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1685" y="7388897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6548" y="7739722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1685" y="809054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1685" y="844137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6548" y="87921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1685" y="212651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822" y="24773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06822" y="282816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1805" y="91430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80242" y="94954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75105" y="984627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460362" y="1019710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52F9D68D-57D0-3A27-82F1-C975BA00E5A0}"/>
              </a:ext>
            </a:extLst>
          </p:cNvPr>
          <p:cNvSpPr/>
          <p:nvPr/>
        </p:nvSpPr>
        <p:spPr>
          <a:xfrm>
            <a:off x="372180" y="404731"/>
            <a:ext cx="6806015" cy="1145644"/>
          </a:xfrm>
          <a:prstGeom prst="rect">
            <a:avLst/>
          </a:prstGeom>
          <a:solidFill>
            <a:srgbClr val="D1A4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80242" y="561596"/>
            <a:ext cx="6628983" cy="7988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000000"/>
                </a:solidFill>
                <a:latin typeface="Glacial Indifference"/>
              </a:rPr>
              <a:t>Write a list for everything you are currently grateful for.</a:t>
            </a:r>
          </a:p>
        </p:txBody>
      </p:sp>
      <p:sp>
        <p:nvSpPr>
          <p:cNvPr id="6" name="AutoShape 6"/>
          <p:cNvSpPr/>
          <p:nvPr/>
        </p:nvSpPr>
        <p:spPr>
          <a:xfrm>
            <a:off x="401685" y="317899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548" y="352981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1685" y="388064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1685" y="423146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548" y="458229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1685" y="493311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1685" y="5283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548" y="5634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1685" y="598559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1685" y="63364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548" y="66872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1685" y="70380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1685" y="7388897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6548" y="7739722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1685" y="809054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1685" y="844137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6548" y="87921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1685" y="212651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822" y="24773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06822" y="282816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1805" y="91430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80242" y="94954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75105" y="984627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460362" y="1019710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7EF4EEF0-D60B-294B-161C-60BC84A8ADD5}"/>
              </a:ext>
            </a:extLst>
          </p:cNvPr>
          <p:cNvSpPr/>
          <p:nvPr/>
        </p:nvSpPr>
        <p:spPr>
          <a:xfrm>
            <a:off x="372180" y="404731"/>
            <a:ext cx="6806015" cy="1145644"/>
          </a:xfrm>
          <a:prstGeom prst="rect">
            <a:avLst/>
          </a:prstGeom>
          <a:solidFill>
            <a:srgbClr val="D1A4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534125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000000"/>
                </a:solidFill>
                <a:latin typeface="Glacial Indifference"/>
              </a:rPr>
              <a:t>What thoughts are triggering to you?</a:t>
            </a:r>
          </a:p>
        </p:txBody>
      </p:sp>
      <p:sp>
        <p:nvSpPr>
          <p:cNvPr id="6" name="AutoShape 6"/>
          <p:cNvSpPr/>
          <p:nvPr/>
        </p:nvSpPr>
        <p:spPr>
          <a:xfrm>
            <a:off x="401685" y="317899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548" y="352981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1685" y="388064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1685" y="423146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548" y="458229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1685" y="493311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1685" y="5283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548" y="5634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1685" y="598559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1685" y="63364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548" y="66872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1685" y="70380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1685" y="7388897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6548" y="7739722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1685" y="809054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1685" y="844137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6548" y="87921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1685" y="212651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822" y="24773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06822" y="282816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1805" y="91430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80242" y="94954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75105" y="984627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460362" y="1019710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2B6E985A-9405-8443-C88F-35C1A1AC11BE}"/>
              </a:ext>
            </a:extLst>
          </p:cNvPr>
          <p:cNvSpPr/>
          <p:nvPr/>
        </p:nvSpPr>
        <p:spPr>
          <a:xfrm>
            <a:off x="372180" y="404731"/>
            <a:ext cx="6806015" cy="1145644"/>
          </a:xfrm>
          <a:prstGeom prst="rect">
            <a:avLst/>
          </a:prstGeom>
          <a:solidFill>
            <a:srgbClr val="D1A4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534125" y="561596"/>
            <a:ext cx="6628983" cy="7988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000000"/>
                </a:solidFill>
                <a:latin typeface="Glacial Indifference"/>
              </a:rPr>
              <a:t>What thoughts keep coming up and causing negativity?</a:t>
            </a:r>
          </a:p>
        </p:txBody>
      </p:sp>
      <p:sp>
        <p:nvSpPr>
          <p:cNvPr id="6" name="AutoShape 6"/>
          <p:cNvSpPr/>
          <p:nvPr/>
        </p:nvSpPr>
        <p:spPr>
          <a:xfrm>
            <a:off x="401685" y="317899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548" y="352981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1685" y="388064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1685" y="423146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548" y="458229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1685" y="493311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1685" y="5283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548" y="5634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1685" y="598559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1685" y="63364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548" y="66872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1685" y="70380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1685" y="7388897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6548" y="7739722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1685" y="809054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1685" y="844137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6548" y="87921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1685" y="212651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822" y="24773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06822" y="282816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1805" y="91430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80242" y="94954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75105" y="984627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460362" y="1019710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76EFAAAE-325B-7011-62CC-C5AF91324DC9}"/>
              </a:ext>
            </a:extLst>
          </p:cNvPr>
          <p:cNvSpPr/>
          <p:nvPr/>
        </p:nvSpPr>
        <p:spPr>
          <a:xfrm>
            <a:off x="372180" y="404731"/>
            <a:ext cx="6806015" cy="1145644"/>
          </a:xfrm>
          <a:prstGeom prst="rect">
            <a:avLst/>
          </a:prstGeom>
          <a:solidFill>
            <a:srgbClr val="D1A4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529332" y="689510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000000"/>
                </a:solidFill>
                <a:latin typeface="Glacial Indifference"/>
              </a:rPr>
              <a:t>What tends to trigger negative thoughts the most?</a:t>
            </a:r>
          </a:p>
        </p:txBody>
      </p:sp>
      <p:sp>
        <p:nvSpPr>
          <p:cNvPr id="6" name="AutoShape 6"/>
          <p:cNvSpPr/>
          <p:nvPr/>
        </p:nvSpPr>
        <p:spPr>
          <a:xfrm>
            <a:off x="401685" y="317899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548" y="352981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1685" y="388064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1685" y="423146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548" y="458229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1685" y="493311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1685" y="5283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548" y="5634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1685" y="598559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1685" y="63364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548" y="66872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1685" y="70380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1685" y="7388897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6548" y="7739722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1685" y="809054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1685" y="844137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6548" y="87921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1685" y="212651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822" y="24773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06822" y="282816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1805" y="91430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80242" y="94954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75105" y="984627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460362" y="1019710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0D617572-A85B-AA05-B202-7E12AA342877}"/>
              </a:ext>
            </a:extLst>
          </p:cNvPr>
          <p:cNvSpPr/>
          <p:nvPr/>
        </p:nvSpPr>
        <p:spPr>
          <a:xfrm>
            <a:off x="372180" y="404731"/>
            <a:ext cx="6806015" cy="1145644"/>
          </a:xfrm>
          <a:prstGeom prst="rect">
            <a:avLst/>
          </a:prstGeom>
          <a:solidFill>
            <a:srgbClr val="D1A4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529332" y="689510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000000"/>
                </a:solidFill>
                <a:latin typeface="Glacial Indifference"/>
              </a:rPr>
              <a:t>How often do you experience negative thoughts?</a:t>
            </a:r>
          </a:p>
        </p:txBody>
      </p:sp>
      <p:sp>
        <p:nvSpPr>
          <p:cNvPr id="6" name="AutoShape 6"/>
          <p:cNvSpPr/>
          <p:nvPr/>
        </p:nvSpPr>
        <p:spPr>
          <a:xfrm>
            <a:off x="401685" y="317899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548" y="352981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1685" y="388064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1685" y="423146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548" y="458229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1685" y="493311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1685" y="5283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548" y="5634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1685" y="598559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1685" y="63364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548" y="66872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1685" y="70380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1685" y="7388897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6548" y="7739722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1685" y="809054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1685" y="844137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6548" y="87921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1685" y="212651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822" y="24773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06822" y="282816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1805" y="91430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80242" y="94954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75105" y="984627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460362" y="1019710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C66E4E4A-072D-7466-45D4-4108FE683E3F}"/>
              </a:ext>
            </a:extLst>
          </p:cNvPr>
          <p:cNvSpPr/>
          <p:nvPr/>
        </p:nvSpPr>
        <p:spPr>
          <a:xfrm>
            <a:off x="372180" y="404731"/>
            <a:ext cx="6806015" cy="1145644"/>
          </a:xfrm>
          <a:prstGeom prst="rect">
            <a:avLst/>
          </a:prstGeom>
          <a:solidFill>
            <a:srgbClr val="D1A4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000000"/>
                </a:solidFill>
                <a:latin typeface="Glacial Indifference"/>
              </a:rPr>
              <a:t>Journal Prompt Here</a:t>
            </a:r>
          </a:p>
        </p:txBody>
      </p:sp>
      <p:sp>
        <p:nvSpPr>
          <p:cNvPr id="6" name="AutoShape 6"/>
          <p:cNvSpPr/>
          <p:nvPr/>
        </p:nvSpPr>
        <p:spPr>
          <a:xfrm>
            <a:off x="401685" y="317899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548" y="352981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1685" y="388064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1685" y="423146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548" y="458229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1685" y="493311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1685" y="5283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548" y="5634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1685" y="598559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1685" y="63364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548" y="66872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1685" y="70380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1685" y="7388897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6548" y="7739722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1685" y="809054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1685" y="844137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6548" y="87921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1685" y="212651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822" y="24773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06822" y="282816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1805" y="91430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80242" y="94954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75105" y="984627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460362" y="1019710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699A5E0C-160D-2BB8-E242-4F112D87FDDB}"/>
              </a:ext>
            </a:extLst>
          </p:cNvPr>
          <p:cNvSpPr/>
          <p:nvPr/>
        </p:nvSpPr>
        <p:spPr>
          <a:xfrm>
            <a:off x="372180" y="404731"/>
            <a:ext cx="6806015" cy="1145644"/>
          </a:xfrm>
          <a:prstGeom prst="rect">
            <a:avLst/>
          </a:prstGeom>
          <a:solidFill>
            <a:srgbClr val="D1A4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75105" y="561596"/>
            <a:ext cx="6628983" cy="7988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000000"/>
                </a:solidFill>
                <a:latin typeface="Glacial Indifference"/>
              </a:rPr>
              <a:t>In what ways do you know you are strong and resilient?</a:t>
            </a:r>
          </a:p>
        </p:txBody>
      </p:sp>
      <p:sp>
        <p:nvSpPr>
          <p:cNvPr id="6" name="AutoShape 6"/>
          <p:cNvSpPr/>
          <p:nvPr/>
        </p:nvSpPr>
        <p:spPr>
          <a:xfrm>
            <a:off x="401685" y="317899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548" y="352981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1685" y="388064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1685" y="423146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548" y="458229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1685" y="493311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1685" y="5283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548" y="5634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1685" y="598559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1685" y="63364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548" y="66872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1685" y="70380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1685" y="7388897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6548" y="7739722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1685" y="809054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1685" y="844137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6548" y="87921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1685" y="212651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822" y="24773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06822" y="282816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1805" y="91430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80242" y="94954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75105" y="984627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460362" y="1019710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E7BC933D-05FF-5555-4CE4-30D4DA011AD0}"/>
              </a:ext>
            </a:extLst>
          </p:cNvPr>
          <p:cNvSpPr/>
          <p:nvPr/>
        </p:nvSpPr>
        <p:spPr>
          <a:xfrm>
            <a:off x="372180" y="404731"/>
            <a:ext cx="6806015" cy="1145644"/>
          </a:xfrm>
          <a:prstGeom prst="rect">
            <a:avLst/>
          </a:prstGeom>
          <a:solidFill>
            <a:srgbClr val="D1A4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80242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000000"/>
                </a:solidFill>
                <a:latin typeface="Glacial Indifference"/>
              </a:rPr>
              <a:t>Make a list of your strengths.</a:t>
            </a:r>
          </a:p>
        </p:txBody>
      </p:sp>
      <p:sp>
        <p:nvSpPr>
          <p:cNvPr id="6" name="AutoShape 6"/>
          <p:cNvSpPr/>
          <p:nvPr/>
        </p:nvSpPr>
        <p:spPr>
          <a:xfrm>
            <a:off x="401685" y="317899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548" y="352981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1685" y="388064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1685" y="423146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548" y="458229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1685" y="493311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1685" y="5283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548" y="5634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1685" y="598559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1685" y="63364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548" y="66872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1685" y="70380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1685" y="7388897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6548" y="7739722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1685" y="809054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1685" y="844137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6548" y="87921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1685" y="212651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822" y="24773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06822" y="282816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1805" y="91430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80242" y="94954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75105" y="984627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460362" y="1019710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ACAE48F5-BA3B-583F-3012-6FE8A43C59EA}"/>
              </a:ext>
            </a:extLst>
          </p:cNvPr>
          <p:cNvSpPr/>
          <p:nvPr/>
        </p:nvSpPr>
        <p:spPr>
          <a:xfrm>
            <a:off x="372180" y="404731"/>
            <a:ext cx="6806015" cy="1145644"/>
          </a:xfrm>
          <a:prstGeom prst="rect">
            <a:avLst/>
          </a:prstGeom>
          <a:solidFill>
            <a:srgbClr val="D1A4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80242" y="561596"/>
            <a:ext cx="6628983" cy="7988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000000"/>
                </a:solidFill>
                <a:latin typeface="Glacial Indifference"/>
              </a:rPr>
              <a:t>Focus on what has worked as opposed to what didn’t.</a:t>
            </a:r>
          </a:p>
        </p:txBody>
      </p:sp>
      <p:sp>
        <p:nvSpPr>
          <p:cNvPr id="6" name="AutoShape 6"/>
          <p:cNvSpPr/>
          <p:nvPr/>
        </p:nvSpPr>
        <p:spPr>
          <a:xfrm>
            <a:off x="401685" y="317899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548" y="352981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1685" y="388064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1685" y="423146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548" y="458229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1685" y="493311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1685" y="5283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548" y="5634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1685" y="598559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1685" y="63364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548" y="66872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1685" y="70380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1685" y="7388897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6548" y="7739722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1685" y="809054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1685" y="844137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6548" y="87921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1685" y="212651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822" y="24773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06822" y="282816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1805" y="91430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80242" y="94954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75105" y="984627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460362" y="1019710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6ECB897B-C818-58F2-A511-AD330225EAE1}"/>
              </a:ext>
            </a:extLst>
          </p:cNvPr>
          <p:cNvSpPr/>
          <p:nvPr/>
        </p:nvSpPr>
        <p:spPr>
          <a:xfrm>
            <a:off x="372180" y="404731"/>
            <a:ext cx="6806015" cy="1145644"/>
          </a:xfrm>
          <a:prstGeom prst="rect">
            <a:avLst/>
          </a:prstGeom>
          <a:solidFill>
            <a:srgbClr val="D1A4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55568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000000"/>
                </a:solidFill>
                <a:latin typeface="Glacial Indifference"/>
              </a:rPr>
              <a:t>Make a list of what has worked out in your life.</a:t>
            </a:r>
          </a:p>
        </p:txBody>
      </p:sp>
      <p:sp>
        <p:nvSpPr>
          <p:cNvPr id="6" name="AutoShape 6"/>
          <p:cNvSpPr/>
          <p:nvPr/>
        </p:nvSpPr>
        <p:spPr>
          <a:xfrm>
            <a:off x="401685" y="317899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548" y="352981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1685" y="388064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1685" y="423146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548" y="458229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1685" y="493311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1685" y="5283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548" y="5634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1685" y="598559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1685" y="63364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548" y="66872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1685" y="70380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1685" y="7388897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6548" y="7739722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1685" y="809054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1685" y="844137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6548" y="87921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1685" y="212651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822" y="24773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06822" y="282816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1805" y="91430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80242" y="94954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75105" y="984627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460362" y="1019710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27034BA5-2550-736E-C6DB-3A2F6B9A47BA}"/>
              </a:ext>
            </a:extLst>
          </p:cNvPr>
          <p:cNvSpPr/>
          <p:nvPr/>
        </p:nvSpPr>
        <p:spPr>
          <a:xfrm>
            <a:off x="372180" y="404731"/>
            <a:ext cx="6806015" cy="1145644"/>
          </a:xfrm>
          <a:prstGeom prst="rect">
            <a:avLst/>
          </a:prstGeom>
          <a:solidFill>
            <a:srgbClr val="D1A4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55568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000000"/>
                </a:solidFill>
                <a:latin typeface="Glacial Indifference"/>
              </a:rPr>
              <a:t>Do you have more of a positive or negative attitude?</a:t>
            </a:r>
          </a:p>
        </p:txBody>
      </p:sp>
      <p:sp>
        <p:nvSpPr>
          <p:cNvPr id="6" name="AutoShape 6"/>
          <p:cNvSpPr/>
          <p:nvPr/>
        </p:nvSpPr>
        <p:spPr>
          <a:xfrm>
            <a:off x="401685" y="317899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548" y="352981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1685" y="388064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1685" y="423146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548" y="458229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1685" y="493311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1685" y="5283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548" y="5634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1685" y="598559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1685" y="63364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548" y="66872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1685" y="70380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1685" y="7388897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6548" y="7739722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1685" y="809054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1685" y="844137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6548" y="87921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1685" y="212651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822" y="24773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06822" y="282816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1805" y="91430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80242" y="94954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75105" y="984627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460362" y="1019710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1700473B-66E9-B5BD-4D5F-BA4527596165}"/>
              </a:ext>
            </a:extLst>
          </p:cNvPr>
          <p:cNvSpPr/>
          <p:nvPr/>
        </p:nvSpPr>
        <p:spPr>
          <a:xfrm>
            <a:off x="372180" y="404731"/>
            <a:ext cx="6806015" cy="1145644"/>
          </a:xfrm>
          <a:prstGeom prst="rect">
            <a:avLst/>
          </a:prstGeom>
          <a:solidFill>
            <a:srgbClr val="D1A4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55568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000000"/>
                </a:solidFill>
                <a:latin typeface="Glacial Indifference"/>
              </a:rPr>
              <a:t>What makes you feel the most grateful in your life?</a:t>
            </a:r>
          </a:p>
        </p:txBody>
      </p:sp>
      <p:sp>
        <p:nvSpPr>
          <p:cNvPr id="6" name="AutoShape 6"/>
          <p:cNvSpPr/>
          <p:nvPr/>
        </p:nvSpPr>
        <p:spPr>
          <a:xfrm>
            <a:off x="401685" y="317899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548" y="352981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1685" y="388064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1685" y="423146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548" y="458229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1685" y="493311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1685" y="5283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548" y="5634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1685" y="598559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1685" y="63364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548" y="66872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1685" y="70380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1685" y="7388897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6548" y="7739722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1685" y="809054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1685" y="844137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6548" y="87921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1685" y="212651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822" y="24773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06822" y="282816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1805" y="91430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80242" y="94954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75105" y="984627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460362" y="1019710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7DF2BCB2-ACB7-05AE-D085-AA963DC51C93}"/>
              </a:ext>
            </a:extLst>
          </p:cNvPr>
          <p:cNvSpPr/>
          <p:nvPr/>
        </p:nvSpPr>
        <p:spPr>
          <a:xfrm>
            <a:off x="372180" y="404731"/>
            <a:ext cx="6806015" cy="1145644"/>
          </a:xfrm>
          <a:prstGeom prst="rect">
            <a:avLst/>
          </a:prstGeom>
          <a:solidFill>
            <a:srgbClr val="D1A4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55568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000000"/>
                </a:solidFill>
                <a:latin typeface="Glacial Indifference"/>
              </a:rPr>
              <a:t>What kind of mindset do you currently have?</a:t>
            </a:r>
          </a:p>
        </p:txBody>
      </p:sp>
      <p:sp>
        <p:nvSpPr>
          <p:cNvPr id="6" name="AutoShape 6"/>
          <p:cNvSpPr/>
          <p:nvPr/>
        </p:nvSpPr>
        <p:spPr>
          <a:xfrm>
            <a:off x="401685" y="317899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548" y="352981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1685" y="388064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1685" y="423146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548" y="458229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1685" y="493311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1685" y="5283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548" y="5634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1685" y="598559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1685" y="63364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548" y="66872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1685" y="70380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1685" y="7388897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6548" y="7739722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1685" y="809054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1685" y="844137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6548" y="87921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1685" y="212651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822" y="24773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06822" y="282816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1805" y="91430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80242" y="94954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75105" y="984627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460362" y="1019710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437A01F3-3CEB-F62A-E122-644FDAD5E814}"/>
              </a:ext>
            </a:extLst>
          </p:cNvPr>
          <p:cNvSpPr/>
          <p:nvPr/>
        </p:nvSpPr>
        <p:spPr>
          <a:xfrm>
            <a:off x="372180" y="404731"/>
            <a:ext cx="6806015" cy="1145644"/>
          </a:xfrm>
          <a:prstGeom prst="rect">
            <a:avLst/>
          </a:prstGeom>
          <a:solidFill>
            <a:srgbClr val="D1A4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55568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000000"/>
                </a:solidFill>
                <a:latin typeface="Glacial Indifference"/>
              </a:rPr>
              <a:t>What impacts your mindset?</a:t>
            </a:r>
          </a:p>
        </p:txBody>
      </p:sp>
      <p:sp>
        <p:nvSpPr>
          <p:cNvPr id="6" name="AutoShape 6"/>
          <p:cNvSpPr/>
          <p:nvPr/>
        </p:nvSpPr>
        <p:spPr>
          <a:xfrm>
            <a:off x="401685" y="317899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548" y="352981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1685" y="388064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1685" y="423146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548" y="458229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1685" y="493311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1685" y="5283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548" y="5634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1685" y="598559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1685" y="63364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548" y="66872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1685" y="70380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1685" y="7388897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6548" y="7739722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1685" y="809054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1685" y="844137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6548" y="87921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1685" y="212651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822" y="24773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06822" y="282816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1805" y="91430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80242" y="94954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75105" y="984627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460362" y="1019710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21A2BA4F-3535-AB3A-2495-9D21F93C70E4}"/>
              </a:ext>
            </a:extLst>
          </p:cNvPr>
          <p:cNvSpPr/>
          <p:nvPr/>
        </p:nvSpPr>
        <p:spPr>
          <a:xfrm>
            <a:off x="372180" y="404731"/>
            <a:ext cx="6806015" cy="1145644"/>
          </a:xfrm>
          <a:prstGeom prst="rect">
            <a:avLst/>
          </a:prstGeom>
          <a:solidFill>
            <a:srgbClr val="D1A4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55568" y="761621"/>
            <a:ext cx="6628983" cy="7988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000000"/>
                </a:solidFill>
                <a:latin typeface="Glacial Indifference"/>
              </a:rPr>
              <a:t>How often is your mindset triggered?</a:t>
            </a:r>
          </a:p>
          <a:p>
            <a:pPr algn="ctr">
              <a:lnSpc>
                <a:spcPts val="3219"/>
              </a:lnSpc>
            </a:pPr>
            <a:endParaRPr lang="en-US" sz="2299">
              <a:solidFill>
                <a:srgbClr val="000000"/>
              </a:solidFill>
              <a:latin typeface="Glacial Indifference"/>
            </a:endParaRPr>
          </a:p>
        </p:txBody>
      </p:sp>
      <p:sp>
        <p:nvSpPr>
          <p:cNvPr id="6" name="AutoShape 6"/>
          <p:cNvSpPr/>
          <p:nvPr/>
        </p:nvSpPr>
        <p:spPr>
          <a:xfrm>
            <a:off x="401685" y="317899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548" y="352981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1685" y="388064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1685" y="423146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548" y="458229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1685" y="493311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1685" y="5283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548" y="5634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1685" y="598559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1685" y="63364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548" y="66872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1685" y="70380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1685" y="7388897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6548" y="7739722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1685" y="809054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1685" y="844137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6548" y="87921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1685" y="212651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822" y="24773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06822" y="282816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1805" y="91430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80242" y="94954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75105" y="984627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460362" y="1019710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62C64B76-AEAC-4E76-1AB0-BB81DC2C021A}"/>
              </a:ext>
            </a:extLst>
          </p:cNvPr>
          <p:cNvSpPr/>
          <p:nvPr/>
        </p:nvSpPr>
        <p:spPr>
          <a:xfrm>
            <a:off x="372180" y="404731"/>
            <a:ext cx="6806015" cy="1145644"/>
          </a:xfrm>
          <a:prstGeom prst="rect">
            <a:avLst/>
          </a:prstGeom>
          <a:solidFill>
            <a:srgbClr val="D1A4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55568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000000"/>
                </a:solidFill>
                <a:latin typeface="Glacial Indifference"/>
              </a:rPr>
              <a:t>Do you struggle with intrusive thoughts?</a:t>
            </a:r>
          </a:p>
        </p:txBody>
      </p:sp>
      <p:sp>
        <p:nvSpPr>
          <p:cNvPr id="6" name="AutoShape 6"/>
          <p:cNvSpPr/>
          <p:nvPr/>
        </p:nvSpPr>
        <p:spPr>
          <a:xfrm>
            <a:off x="401685" y="317899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548" y="352981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1685" y="388064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1685" y="423146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548" y="458229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1685" y="493311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1685" y="5283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548" y="5634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1685" y="598559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1685" y="63364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548" y="66872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1685" y="70380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1685" y="7388897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6548" y="7739722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1685" y="809054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1685" y="844137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6548" y="87921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1685" y="212651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822" y="24773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06822" y="282816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1805" y="91430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80242" y="94954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75105" y="984627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460362" y="1019710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18A3D78A-4411-0C6D-CF59-8A933C2E09BD}"/>
              </a:ext>
            </a:extLst>
          </p:cNvPr>
          <p:cNvSpPr/>
          <p:nvPr/>
        </p:nvSpPr>
        <p:spPr>
          <a:xfrm>
            <a:off x="372180" y="404731"/>
            <a:ext cx="6806015" cy="1145644"/>
          </a:xfrm>
          <a:prstGeom prst="rect">
            <a:avLst/>
          </a:prstGeom>
          <a:solidFill>
            <a:srgbClr val="D1A4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000000"/>
                </a:solidFill>
                <a:latin typeface="Glacial Indifference"/>
              </a:rPr>
              <a:t>What is currently on your mind?</a:t>
            </a:r>
          </a:p>
        </p:txBody>
      </p:sp>
      <p:sp>
        <p:nvSpPr>
          <p:cNvPr id="6" name="AutoShape 6"/>
          <p:cNvSpPr/>
          <p:nvPr/>
        </p:nvSpPr>
        <p:spPr>
          <a:xfrm>
            <a:off x="401685" y="317899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548" y="352981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1685" y="388064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1685" y="423146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548" y="458229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1685" y="493311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1685" y="5283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548" y="5634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1685" y="598559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1685" y="63364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548" y="66872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1685" y="70380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1685" y="7388897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6548" y="7739722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1685" y="809054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1685" y="844137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6548" y="87921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1685" y="212651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822" y="24773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06822" y="282816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1805" y="91430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80242" y="94954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75105" y="984627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460362" y="1019710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A671DE96-0641-2A6A-3D2A-061533B73993}"/>
              </a:ext>
            </a:extLst>
          </p:cNvPr>
          <p:cNvSpPr/>
          <p:nvPr/>
        </p:nvSpPr>
        <p:spPr>
          <a:xfrm>
            <a:off x="372180" y="404731"/>
            <a:ext cx="6806015" cy="1145644"/>
          </a:xfrm>
          <a:prstGeom prst="rect">
            <a:avLst/>
          </a:prstGeom>
          <a:solidFill>
            <a:srgbClr val="D1A4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55568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000000"/>
                </a:solidFill>
                <a:latin typeface="Glacial Indifference"/>
              </a:rPr>
              <a:t>How do you deal with unwanted thoughts?</a:t>
            </a:r>
          </a:p>
        </p:txBody>
      </p:sp>
      <p:sp>
        <p:nvSpPr>
          <p:cNvPr id="6" name="AutoShape 6"/>
          <p:cNvSpPr/>
          <p:nvPr/>
        </p:nvSpPr>
        <p:spPr>
          <a:xfrm>
            <a:off x="401685" y="317899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548" y="352981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1685" y="388064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1685" y="423146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548" y="458229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1685" y="493311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1685" y="5283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548" y="5634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1685" y="598559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1685" y="63364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548" y="66872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1685" y="70380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1685" y="7388897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6548" y="7739722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1685" y="809054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1685" y="844137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6548" y="87921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1685" y="212651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822" y="24773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06822" y="282816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1805" y="91430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80242" y="94954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75105" y="984627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460362" y="1019710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A5CA86BD-3E7F-244C-95FF-33C84E5A245D}"/>
              </a:ext>
            </a:extLst>
          </p:cNvPr>
          <p:cNvSpPr/>
          <p:nvPr/>
        </p:nvSpPr>
        <p:spPr>
          <a:xfrm>
            <a:off x="372180" y="404731"/>
            <a:ext cx="6806015" cy="1145644"/>
          </a:xfrm>
          <a:prstGeom prst="rect">
            <a:avLst/>
          </a:prstGeom>
          <a:solidFill>
            <a:srgbClr val="D1A4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55568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000000"/>
                </a:solidFill>
                <a:latin typeface="Glacial Indifference"/>
              </a:rPr>
              <a:t>What are you currently working toward?</a:t>
            </a:r>
          </a:p>
        </p:txBody>
      </p:sp>
      <p:sp>
        <p:nvSpPr>
          <p:cNvPr id="6" name="AutoShape 6"/>
          <p:cNvSpPr/>
          <p:nvPr/>
        </p:nvSpPr>
        <p:spPr>
          <a:xfrm>
            <a:off x="401685" y="317899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548" y="352981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1685" y="388064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1685" y="423146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548" y="458229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1685" y="493311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1685" y="5283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548" y="5634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1685" y="598559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1685" y="63364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548" y="66872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1685" y="70380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1685" y="7388897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6548" y="7739722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1685" y="809054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1685" y="844137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6548" y="87921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1685" y="212651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822" y="24773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06822" y="282816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1805" y="91430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80242" y="94954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75105" y="984627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460362" y="1019710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DAF199A8-636C-9166-20CF-78DFACD52A4B}"/>
              </a:ext>
            </a:extLst>
          </p:cNvPr>
          <p:cNvSpPr/>
          <p:nvPr/>
        </p:nvSpPr>
        <p:spPr>
          <a:xfrm>
            <a:off x="372180" y="404731"/>
            <a:ext cx="6806015" cy="1145644"/>
          </a:xfrm>
          <a:prstGeom prst="rect">
            <a:avLst/>
          </a:prstGeom>
          <a:solidFill>
            <a:srgbClr val="D1A4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55568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000000"/>
                </a:solidFill>
                <a:latin typeface="Glacial Indifference"/>
              </a:rPr>
              <a:t>List your biggest dreams in life.</a:t>
            </a:r>
          </a:p>
        </p:txBody>
      </p:sp>
      <p:sp>
        <p:nvSpPr>
          <p:cNvPr id="6" name="AutoShape 6"/>
          <p:cNvSpPr/>
          <p:nvPr/>
        </p:nvSpPr>
        <p:spPr>
          <a:xfrm>
            <a:off x="401685" y="317899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548" y="352981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1685" y="388064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1685" y="423146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548" y="458229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1685" y="493311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1685" y="5283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548" y="5634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1685" y="598559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1685" y="63364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548" y="66872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1685" y="70380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1685" y="7388897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6548" y="7739722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1685" y="809054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1685" y="844137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6548" y="87921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1685" y="212651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822" y="24773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06822" y="282816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1805" y="91430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80242" y="94954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75105" y="984627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460362" y="1019710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11DBED19-440A-8A6F-E129-3A2C07F2A731}"/>
              </a:ext>
            </a:extLst>
          </p:cNvPr>
          <p:cNvSpPr/>
          <p:nvPr/>
        </p:nvSpPr>
        <p:spPr>
          <a:xfrm>
            <a:off x="372180" y="404731"/>
            <a:ext cx="6806015" cy="1145644"/>
          </a:xfrm>
          <a:prstGeom prst="rect">
            <a:avLst/>
          </a:prstGeom>
          <a:solidFill>
            <a:srgbClr val="D1A4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55568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000000"/>
                </a:solidFill>
                <a:latin typeface="Glacial Indifference"/>
              </a:rPr>
              <a:t>Write a stream of consciousness about your dreams.</a:t>
            </a:r>
          </a:p>
        </p:txBody>
      </p:sp>
      <p:sp>
        <p:nvSpPr>
          <p:cNvPr id="6" name="AutoShape 6"/>
          <p:cNvSpPr/>
          <p:nvPr/>
        </p:nvSpPr>
        <p:spPr>
          <a:xfrm>
            <a:off x="401685" y="317899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548" y="352981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1685" y="388064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1685" y="423146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548" y="458229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1685" y="493311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1685" y="5283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548" y="5634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1685" y="598559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1685" y="63364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548" y="66872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1685" y="70380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1685" y="7388897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6548" y="7739722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1685" y="809054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1685" y="844137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6548" y="87921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1685" y="212651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822" y="24773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06822" y="282816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1805" y="91430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80242" y="94954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75105" y="984627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460362" y="1019710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54BAB5A1-0E84-FEE0-101D-ABF3E172E30C}"/>
              </a:ext>
            </a:extLst>
          </p:cNvPr>
          <p:cNvSpPr/>
          <p:nvPr/>
        </p:nvSpPr>
        <p:spPr>
          <a:xfrm>
            <a:off x="372180" y="404731"/>
            <a:ext cx="6806015" cy="1145644"/>
          </a:xfrm>
          <a:prstGeom prst="rect">
            <a:avLst/>
          </a:prstGeom>
          <a:solidFill>
            <a:srgbClr val="D1A4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55568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000000"/>
                </a:solidFill>
                <a:latin typeface="Glacial Indifference"/>
              </a:rPr>
              <a:t>Write a detailed visualization of your dream life.</a:t>
            </a:r>
          </a:p>
        </p:txBody>
      </p:sp>
      <p:sp>
        <p:nvSpPr>
          <p:cNvPr id="6" name="AutoShape 6"/>
          <p:cNvSpPr/>
          <p:nvPr/>
        </p:nvSpPr>
        <p:spPr>
          <a:xfrm>
            <a:off x="401685" y="317899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548" y="352981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1685" y="388064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1685" y="423146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548" y="458229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1685" y="493311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1685" y="5283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548" y="5634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1685" y="598559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1685" y="63364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548" y="66872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1685" y="70380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1685" y="7388897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6548" y="7739722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1685" y="809054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1685" y="844137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6548" y="87921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1685" y="212651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822" y="24773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06822" y="282816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1805" y="91430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80242" y="94954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75105" y="984627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460362" y="1019710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39372593-F40A-2C6D-2B25-59B4D8029D33}"/>
              </a:ext>
            </a:extLst>
          </p:cNvPr>
          <p:cNvSpPr/>
          <p:nvPr/>
        </p:nvSpPr>
        <p:spPr>
          <a:xfrm>
            <a:off x="372180" y="404731"/>
            <a:ext cx="6806015" cy="1145644"/>
          </a:xfrm>
          <a:prstGeom prst="rect">
            <a:avLst/>
          </a:prstGeom>
          <a:solidFill>
            <a:srgbClr val="D1A4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55568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000000"/>
                </a:solidFill>
                <a:latin typeface="Glacial Indifference"/>
              </a:rPr>
              <a:t>What do you want to improve in your life?</a:t>
            </a:r>
          </a:p>
        </p:txBody>
      </p:sp>
      <p:sp>
        <p:nvSpPr>
          <p:cNvPr id="6" name="AutoShape 6"/>
          <p:cNvSpPr/>
          <p:nvPr/>
        </p:nvSpPr>
        <p:spPr>
          <a:xfrm>
            <a:off x="401685" y="317899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548" y="352981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1685" y="388064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1685" y="423146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548" y="458229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1685" y="493311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1685" y="5283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548" y="5634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1685" y="598559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1685" y="63364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548" y="66872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1685" y="70380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1685" y="7388897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6548" y="7739722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1685" y="809054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1685" y="844137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6548" y="87921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1685" y="212651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822" y="24773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06822" y="282816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1805" y="91430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80242" y="94954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75105" y="984627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460362" y="1019710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1BF9E2F2-45F9-67E9-3730-5DD1C1AFB9E3}"/>
              </a:ext>
            </a:extLst>
          </p:cNvPr>
          <p:cNvSpPr/>
          <p:nvPr/>
        </p:nvSpPr>
        <p:spPr>
          <a:xfrm>
            <a:off x="372180" y="404731"/>
            <a:ext cx="6806015" cy="1145644"/>
          </a:xfrm>
          <a:prstGeom prst="rect">
            <a:avLst/>
          </a:prstGeom>
          <a:solidFill>
            <a:srgbClr val="D1A4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55568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000000"/>
                </a:solidFill>
                <a:latin typeface="Glacial Indifference"/>
              </a:rPr>
              <a:t>When are you the happiest?</a:t>
            </a:r>
          </a:p>
        </p:txBody>
      </p:sp>
      <p:sp>
        <p:nvSpPr>
          <p:cNvPr id="6" name="AutoShape 6"/>
          <p:cNvSpPr/>
          <p:nvPr/>
        </p:nvSpPr>
        <p:spPr>
          <a:xfrm>
            <a:off x="401685" y="317899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548" y="352981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1685" y="388064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1685" y="423146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548" y="458229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1685" y="493311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1685" y="5283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548" y="5634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1685" y="598559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1685" y="63364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548" y="66872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1685" y="70380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1685" y="7388897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6548" y="7739722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1685" y="809054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1685" y="844137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6548" y="87921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1685" y="212651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822" y="24773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06822" y="282816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1805" y="91430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80242" y="94954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75105" y="984627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460362" y="1019710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DE1BECE6-8632-3514-C682-65350606A26C}"/>
              </a:ext>
            </a:extLst>
          </p:cNvPr>
          <p:cNvSpPr/>
          <p:nvPr/>
        </p:nvSpPr>
        <p:spPr>
          <a:xfrm>
            <a:off x="372180" y="404731"/>
            <a:ext cx="6806015" cy="1145644"/>
          </a:xfrm>
          <a:prstGeom prst="rect">
            <a:avLst/>
          </a:prstGeom>
          <a:solidFill>
            <a:srgbClr val="D1A4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55568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000000"/>
                </a:solidFill>
                <a:latin typeface="Glacial Indifference"/>
              </a:rPr>
              <a:t>What makes you feel fulfilled?</a:t>
            </a:r>
          </a:p>
        </p:txBody>
      </p:sp>
      <p:sp>
        <p:nvSpPr>
          <p:cNvPr id="6" name="AutoShape 6"/>
          <p:cNvSpPr/>
          <p:nvPr/>
        </p:nvSpPr>
        <p:spPr>
          <a:xfrm>
            <a:off x="401685" y="317899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548" y="352981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1685" y="388064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1685" y="423146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548" y="458229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1685" y="493311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1685" y="5283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548" y="5634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1685" y="598559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1685" y="63364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548" y="66872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1685" y="70380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1685" y="7388897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6548" y="7739722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1685" y="809054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1685" y="844137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6548" y="87921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1685" y="212651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822" y="24773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06822" y="282816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1805" y="91430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80242" y="94954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75105" y="984627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460362" y="1019710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FB170C5A-F632-89FA-1750-7C5E8FE5C855}"/>
              </a:ext>
            </a:extLst>
          </p:cNvPr>
          <p:cNvSpPr/>
          <p:nvPr/>
        </p:nvSpPr>
        <p:spPr>
          <a:xfrm>
            <a:off x="372180" y="404731"/>
            <a:ext cx="6806015" cy="1145644"/>
          </a:xfrm>
          <a:prstGeom prst="rect">
            <a:avLst/>
          </a:prstGeom>
          <a:solidFill>
            <a:srgbClr val="D1A4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55568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000000"/>
                </a:solidFill>
                <a:latin typeface="Glacial Indifference"/>
              </a:rPr>
              <a:t>What brings you joy?</a:t>
            </a:r>
          </a:p>
        </p:txBody>
      </p:sp>
      <p:sp>
        <p:nvSpPr>
          <p:cNvPr id="6" name="AutoShape 6"/>
          <p:cNvSpPr/>
          <p:nvPr/>
        </p:nvSpPr>
        <p:spPr>
          <a:xfrm>
            <a:off x="401685" y="317899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548" y="352981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1685" y="388064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1685" y="423146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548" y="458229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1685" y="493311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1685" y="5283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548" y="5634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1685" y="598559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1685" y="63364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548" y="66872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1685" y="70380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1685" y="7388897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6548" y="7739722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1685" y="809054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1685" y="844137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6548" y="87921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1685" y="212651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822" y="24773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06822" y="282816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1805" y="91430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80242" y="94954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75105" y="984627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460362" y="1019710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2AE590DC-3A69-0F8D-3071-0235DDDE28E3}"/>
              </a:ext>
            </a:extLst>
          </p:cNvPr>
          <p:cNvSpPr/>
          <p:nvPr/>
        </p:nvSpPr>
        <p:spPr>
          <a:xfrm>
            <a:off x="372180" y="404731"/>
            <a:ext cx="6806015" cy="1145644"/>
          </a:xfrm>
          <a:prstGeom prst="rect">
            <a:avLst/>
          </a:prstGeom>
          <a:solidFill>
            <a:srgbClr val="D1A4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55568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000000"/>
                </a:solidFill>
                <a:latin typeface="Glacial Indifference"/>
              </a:rPr>
              <a:t>What is the most meaningful in your life?</a:t>
            </a:r>
          </a:p>
        </p:txBody>
      </p:sp>
      <p:sp>
        <p:nvSpPr>
          <p:cNvPr id="6" name="AutoShape 6"/>
          <p:cNvSpPr/>
          <p:nvPr/>
        </p:nvSpPr>
        <p:spPr>
          <a:xfrm>
            <a:off x="401685" y="317899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548" y="352981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1685" y="388064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1685" y="423146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548" y="458229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1685" y="493311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1685" y="5283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548" y="5634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1685" y="598559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1685" y="63364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548" y="66872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1685" y="70380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1685" y="7388897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6548" y="7739722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1685" y="809054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1685" y="844137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6548" y="87921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1685" y="212651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822" y="24773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06822" y="282816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1805" y="91430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80242" y="94954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75105" y="984627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460362" y="1019710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57B4BBAF-25C0-FA82-5544-F3E1AA8CF728}"/>
              </a:ext>
            </a:extLst>
          </p:cNvPr>
          <p:cNvSpPr/>
          <p:nvPr/>
        </p:nvSpPr>
        <p:spPr>
          <a:xfrm>
            <a:off x="372180" y="404731"/>
            <a:ext cx="6806015" cy="1145644"/>
          </a:xfrm>
          <a:prstGeom prst="rect">
            <a:avLst/>
          </a:prstGeom>
          <a:solidFill>
            <a:srgbClr val="D1A4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000000"/>
                </a:solidFill>
                <a:latin typeface="Glacial Indifference"/>
              </a:rPr>
              <a:t>What are you having difficulty processing?</a:t>
            </a:r>
          </a:p>
        </p:txBody>
      </p:sp>
      <p:sp>
        <p:nvSpPr>
          <p:cNvPr id="6" name="AutoShape 6"/>
          <p:cNvSpPr/>
          <p:nvPr/>
        </p:nvSpPr>
        <p:spPr>
          <a:xfrm>
            <a:off x="401685" y="317899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548" y="352981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1685" y="388064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1685" y="423146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548" y="458229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1685" y="493311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1685" y="5283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548" y="5634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1685" y="598559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1685" y="63364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548" y="66872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1685" y="70380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1685" y="7388897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6548" y="7739722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1685" y="809054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1685" y="844137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6548" y="87921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1685" y="212651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822" y="24773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06822" y="282816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1805" y="91430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80242" y="94954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75105" y="984627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460362" y="1019710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9ACF57C3-DBD1-86A2-D0C2-2CAEAEC24440}"/>
              </a:ext>
            </a:extLst>
          </p:cNvPr>
          <p:cNvSpPr/>
          <p:nvPr/>
        </p:nvSpPr>
        <p:spPr>
          <a:xfrm>
            <a:off x="372180" y="404731"/>
            <a:ext cx="6806015" cy="1145644"/>
          </a:xfrm>
          <a:prstGeom prst="rect">
            <a:avLst/>
          </a:prstGeom>
          <a:solidFill>
            <a:srgbClr val="D1A4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55568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000000"/>
                </a:solidFill>
                <a:latin typeface="Glacial Indifference"/>
              </a:rPr>
              <a:t>What parts of your life bring you the most meaning.</a:t>
            </a:r>
          </a:p>
        </p:txBody>
      </p:sp>
      <p:sp>
        <p:nvSpPr>
          <p:cNvPr id="6" name="AutoShape 6"/>
          <p:cNvSpPr/>
          <p:nvPr/>
        </p:nvSpPr>
        <p:spPr>
          <a:xfrm>
            <a:off x="401685" y="317899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548" y="352981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1685" y="388064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1685" y="423146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548" y="458229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1685" y="493311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1685" y="5283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548" y="5634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1685" y="598559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1685" y="63364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548" y="66872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1685" y="70380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1685" y="7388897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6548" y="7739722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1685" y="809054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1685" y="844137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6548" y="87921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1685" y="212651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822" y="24773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06822" y="282816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1805" y="91430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80242" y="94954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75105" y="984627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460362" y="1019710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A98F8670-DFF9-3545-66B0-0983C66F3F1E}"/>
              </a:ext>
            </a:extLst>
          </p:cNvPr>
          <p:cNvSpPr/>
          <p:nvPr/>
        </p:nvSpPr>
        <p:spPr>
          <a:xfrm>
            <a:off x="372180" y="404731"/>
            <a:ext cx="6806015" cy="1145644"/>
          </a:xfrm>
          <a:prstGeom prst="rect">
            <a:avLst/>
          </a:prstGeom>
          <a:solidFill>
            <a:srgbClr val="D1A4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55568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000000"/>
                </a:solidFill>
                <a:latin typeface="Glacial Indifference"/>
              </a:rPr>
              <a:t>List your accomplishments.</a:t>
            </a:r>
          </a:p>
        </p:txBody>
      </p:sp>
      <p:sp>
        <p:nvSpPr>
          <p:cNvPr id="6" name="AutoShape 6"/>
          <p:cNvSpPr/>
          <p:nvPr/>
        </p:nvSpPr>
        <p:spPr>
          <a:xfrm>
            <a:off x="401685" y="317899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548" y="352981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1685" y="388064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1685" y="423146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548" y="458229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1685" y="493311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1685" y="5283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548" y="5634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1685" y="598559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1685" y="63364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548" y="66872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1685" y="70380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1685" y="7388897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6548" y="7739722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1685" y="809054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1685" y="844137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6548" y="87921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1685" y="212651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822" y="24773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06822" y="282816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1805" y="91430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80242" y="94954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75105" y="984627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460362" y="1019710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452EF1F7-A588-82DD-E926-CBA4803B7D63}"/>
              </a:ext>
            </a:extLst>
          </p:cNvPr>
          <p:cNvSpPr/>
          <p:nvPr/>
        </p:nvSpPr>
        <p:spPr>
          <a:xfrm>
            <a:off x="372180" y="404731"/>
            <a:ext cx="6806015" cy="1145644"/>
          </a:xfrm>
          <a:prstGeom prst="rect">
            <a:avLst/>
          </a:prstGeom>
          <a:solidFill>
            <a:srgbClr val="D1A4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55568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000000"/>
                </a:solidFill>
                <a:latin typeface="Glacial Indifference"/>
              </a:rPr>
              <a:t>What are you the most passionate about?</a:t>
            </a:r>
          </a:p>
        </p:txBody>
      </p:sp>
      <p:sp>
        <p:nvSpPr>
          <p:cNvPr id="6" name="AutoShape 6"/>
          <p:cNvSpPr/>
          <p:nvPr/>
        </p:nvSpPr>
        <p:spPr>
          <a:xfrm>
            <a:off x="401685" y="317899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548" y="352981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1685" y="388064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1685" y="423146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548" y="458229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1685" y="493311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1685" y="5283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548" y="5634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1685" y="598559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1685" y="63364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548" y="66872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1685" y="70380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1685" y="7388897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6548" y="7739722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1685" y="809054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1685" y="844137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6548" y="87921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1685" y="212651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822" y="24773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06822" y="282816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1805" y="91430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80242" y="94954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75105" y="984627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460362" y="1019710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C924574B-054B-8E71-65CC-F0FE61F495DA}"/>
              </a:ext>
            </a:extLst>
          </p:cNvPr>
          <p:cNvSpPr/>
          <p:nvPr/>
        </p:nvSpPr>
        <p:spPr>
          <a:xfrm>
            <a:off x="372180" y="404731"/>
            <a:ext cx="6806015" cy="1145644"/>
          </a:xfrm>
          <a:prstGeom prst="rect">
            <a:avLst/>
          </a:prstGeom>
          <a:solidFill>
            <a:srgbClr val="D1A4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55568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000000"/>
                </a:solidFill>
                <a:latin typeface="Glacial Indifference"/>
              </a:rPr>
              <a:t>Describe a perfect day in your life.</a:t>
            </a:r>
          </a:p>
        </p:txBody>
      </p:sp>
      <p:sp>
        <p:nvSpPr>
          <p:cNvPr id="6" name="AutoShape 6"/>
          <p:cNvSpPr/>
          <p:nvPr/>
        </p:nvSpPr>
        <p:spPr>
          <a:xfrm>
            <a:off x="401685" y="317899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548" y="352981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1685" y="388064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1685" y="423146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548" y="458229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1685" y="493311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1685" y="5283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548" y="5634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1685" y="598559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1685" y="63364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548" y="66872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1685" y="70380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1685" y="7388897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6548" y="7739722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1685" y="809054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1685" y="844137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6548" y="87921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1685" y="212651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822" y="24773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06822" y="282816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1805" y="91430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80242" y="94954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75105" y="984627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460362" y="1019710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9EA3ED35-1DC0-1BA1-6832-560307ABC8A8}"/>
              </a:ext>
            </a:extLst>
          </p:cNvPr>
          <p:cNvSpPr/>
          <p:nvPr/>
        </p:nvSpPr>
        <p:spPr>
          <a:xfrm>
            <a:off x="372180" y="404731"/>
            <a:ext cx="6806015" cy="1145644"/>
          </a:xfrm>
          <a:prstGeom prst="rect">
            <a:avLst/>
          </a:prstGeom>
          <a:solidFill>
            <a:srgbClr val="D1A4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55568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000000"/>
                </a:solidFill>
                <a:latin typeface="Glacial Indifference"/>
              </a:rPr>
              <a:t>How do you define success?</a:t>
            </a:r>
          </a:p>
        </p:txBody>
      </p:sp>
      <p:sp>
        <p:nvSpPr>
          <p:cNvPr id="6" name="AutoShape 6"/>
          <p:cNvSpPr/>
          <p:nvPr/>
        </p:nvSpPr>
        <p:spPr>
          <a:xfrm>
            <a:off x="401685" y="317899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548" y="352981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1685" y="388064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1685" y="423146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548" y="458229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1685" y="493311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1685" y="5283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548" y="5634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1685" y="598559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1685" y="63364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548" y="66872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1685" y="70380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1685" y="7388897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6548" y="7739722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1685" y="809054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1685" y="844137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6548" y="87921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1685" y="212651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822" y="24773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06822" y="282816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1805" y="91430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80242" y="94954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75105" y="984627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460362" y="1019710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D6ADAB34-7068-3A9C-0945-1E9F1646C30E}"/>
              </a:ext>
            </a:extLst>
          </p:cNvPr>
          <p:cNvSpPr/>
          <p:nvPr/>
        </p:nvSpPr>
        <p:spPr>
          <a:xfrm>
            <a:off x="372180" y="404731"/>
            <a:ext cx="6806015" cy="1145644"/>
          </a:xfrm>
          <a:prstGeom prst="rect">
            <a:avLst/>
          </a:prstGeom>
          <a:solidFill>
            <a:srgbClr val="D1A4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55568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000000"/>
                </a:solidFill>
                <a:latin typeface="Glacial Indifference"/>
              </a:rPr>
              <a:t>How do you define positivity?</a:t>
            </a:r>
          </a:p>
        </p:txBody>
      </p:sp>
      <p:sp>
        <p:nvSpPr>
          <p:cNvPr id="6" name="AutoShape 6"/>
          <p:cNvSpPr/>
          <p:nvPr/>
        </p:nvSpPr>
        <p:spPr>
          <a:xfrm>
            <a:off x="401685" y="317899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548" y="352981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1685" y="388064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1685" y="423146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548" y="458229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1685" y="493311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1685" y="5283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548" y="5634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1685" y="598559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1685" y="63364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548" y="66872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1685" y="70380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1685" y="7388897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6548" y="7739722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1685" y="809054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1685" y="844137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6548" y="87921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1685" y="212651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822" y="24773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06822" y="282816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1805" y="91430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80242" y="94954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75105" y="984627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460362" y="1019710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1D86ED16-EE3F-DDF6-B631-42D95630A662}"/>
              </a:ext>
            </a:extLst>
          </p:cNvPr>
          <p:cNvSpPr/>
          <p:nvPr/>
        </p:nvSpPr>
        <p:spPr>
          <a:xfrm>
            <a:off x="372180" y="404731"/>
            <a:ext cx="6806015" cy="1145644"/>
          </a:xfrm>
          <a:prstGeom prst="rect">
            <a:avLst/>
          </a:prstGeom>
          <a:solidFill>
            <a:srgbClr val="D1A4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55568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000000"/>
                </a:solidFill>
                <a:latin typeface="Glacial Indifference"/>
              </a:rPr>
              <a:t>How do you define happiness?</a:t>
            </a:r>
          </a:p>
        </p:txBody>
      </p:sp>
      <p:sp>
        <p:nvSpPr>
          <p:cNvPr id="6" name="AutoShape 6"/>
          <p:cNvSpPr/>
          <p:nvPr/>
        </p:nvSpPr>
        <p:spPr>
          <a:xfrm>
            <a:off x="401685" y="317899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548" y="352981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1685" y="388064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1685" y="423146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548" y="458229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1685" y="493311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1685" y="5283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548" y="5634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1685" y="598559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1685" y="63364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548" y="66872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1685" y="70380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1685" y="7388897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6548" y="7739722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1685" y="809054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1685" y="844137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6548" y="87921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1685" y="212651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822" y="24773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06822" y="282816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1805" y="91430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80242" y="94954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75105" y="984627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460362" y="1019710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80C345F3-2AD3-E8E4-8A1E-004FBAED0681}"/>
              </a:ext>
            </a:extLst>
          </p:cNvPr>
          <p:cNvSpPr/>
          <p:nvPr/>
        </p:nvSpPr>
        <p:spPr>
          <a:xfrm>
            <a:off x="372180" y="404731"/>
            <a:ext cx="6806015" cy="1145644"/>
          </a:xfrm>
          <a:prstGeom prst="rect">
            <a:avLst/>
          </a:prstGeom>
          <a:solidFill>
            <a:srgbClr val="D1A4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55568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000000"/>
                </a:solidFill>
                <a:latin typeface="Glacial Indifference"/>
              </a:rPr>
              <a:t>What do you want to shift in your mindset?</a:t>
            </a:r>
          </a:p>
        </p:txBody>
      </p:sp>
      <p:sp>
        <p:nvSpPr>
          <p:cNvPr id="6" name="AutoShape 6"/>
          <p:cNvSpPr/>
          <p:nvPr/>
        </p:nvSpPr>
        <p:spPr>
          <a:xfrm>
            <a:off x="401685" y="317899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548" y="352981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1685" y="388064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1685" y="423146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548" y="458229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1685" y="493311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1685" y="5283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548" y="5634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1685" y="598559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1685" y="63364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548" y="66872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1685" y="70380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1685" y="7388897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6548" y="7739722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1685" y="809054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1685" y="844137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6548" y="87921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1685" y="212651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822" y="24773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06822" y="282816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1805" y="91430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80242" y="94954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75105" y="984627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460362" y="1019710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9DCE6AF6-F404-95B4-6451-10A9815E521D}"/>
              </a:ext>
            </a:extLst>
          </p:cNvPr>
          <p:cNvSpPr/>
          <p:nvPr/>
        </p:nvSpPr>
        <p:spPr>
          <a:xfrm>
            <a:off x="372180" y="404731"/>
            <a:ext cx="6806015" cy="1145644"/>
          </a:xfrm>
          <a:prstGeom prst="rect">
            <a:avLst/>
          </a:prstGeom>
          <a:solidFill>
            <a:srgbClr val="D1A4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55568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000000"/>
                </a:solidFill>
                <a:latin typeface="Glacial Indifference"/>
              </a:rPr>
              <a:t>What are your limiting beliefs?</a:t>
            </a:r>
          </a:p>
        </p:txBody>
      </p:sp>
      <p:sp>
        <p:nvSpPr>
          <p:cNvPr id="6" name="AutoShape 6"/>
          <p:cNvSpPr/>
          <p:nvPr/>
        </p:nvSpPr>
        <p:spPr>
          <a:xfrm>
            <a:off x="401685" y="317899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548" y="352981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1685" y="388064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1685" y="423146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548" y="458229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1685" y="493311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1685" y="5283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548" y="5634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1685" y="598559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1685" y="63364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548" y="66872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1685" y="70380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1685" y="7388897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6548" y="7739722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1685" y="809054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1685" y="844137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6548" y="87921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1685" y="212651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822" y="24773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06822" y="282816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1805" y="91430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80242" y="94954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75105" y="984627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460362" y="1019710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81E11B42-1543-668A-B9CF-65EC0C97AC6F}"/>
              </a:ext>
            </a:extLst>
          </p:cNvPr>
          <p:cNvSpPr/>
          <p:nvPr/>
        </p:nvSpPr>
        <p:spPr>
          <a:xfrm>
            <a:off x="372180" y="404731"/>
            <a:ext cx="6806015" cy="1145644"/>
          </a:xfrm>
          <a:prstGeom prst="rect">
            <a:avLst/>
          </a:prstGeom>
          <a:solidFill>
            <a:srgbClr val="D1A4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55568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000000"/>
                </a:solidFill>
                <a:latin typeface="Glacial Indifference"/>
              </a:rPr>
              <a:t>What is your current emotional state?</a:t>
            </a:r>
          </a:p>
        </p:txBody>
      </p:sp>
      <p:sp>
        <p:nvSpPr>
          <p:cNvPr id="6" name="AutoShape 6"/>
          <p:cNvSpPr/>
          <p:nvPr/>
        </p:nvSpPr>
        <p:spPr>
          <a:xfrm>
            <a:off x="401685" y="317899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548" y="352981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1685" y="388064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1685" y="423146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548" y="458229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1685" y="493311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1685" y="5283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548" y="5634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1685" y="598559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1685" y="63364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548" y="66872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1685" y="70380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1685" y="7388897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6548" y="7739722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1685" y="809054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1685" y="844137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6548" y="87921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1685" y="212651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822" y="24773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06822" y="282816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1805" y="91430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80242" y="94954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75105" y="984627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460362" y="1019710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0E8D0B64-51C6-1386-9C2E-E63079E26938}"/>
              </a:ext>
            </a:extLst>
          </p:cNvPr>
          <p:cNvSpPr/>
          <p:nvPr/>
        </p:nvSpPr>
        <p:spPr>
          <a:xfrm>
            <a:off x="372180" y="404731"/>
            <a:ext cx="6806015" cy="1145644"/>
          </a:xfrm>
          <a:prstGeom prst="rect">
            <a:avLst/>
          </a:prstGeom>
          <a:solidFill>
            <a:srgbClr val="D1A4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000000"/>
                </a:solidFill>
                <a:latin typeface="Glacial Indifference"/>
              </a:rPr>
              <a:t>How often do you experience positive thoughts?</a:t>
            </a:r>
          </a:p>
        </p:txBody>
      </p:sp>
      <p:sp>
        <p:nvSpPr>
          <p:cNvPr id="6" name="AutoShape 6"/>
          <p:cNvSpPr/>
          <p:nvPr/>
        </p:nvSpPr>
        <p:spPr>
          <a:xfrm>
            <a:off x="401685" y="317899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548" y="352981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1685" y="388064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1685" y="423146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548" y="458229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1685" y="493311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1685" y="5283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548" y="5634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1685" y="598559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1685" y="63364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548" y="66872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1685" y="70380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1685" y="7388897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6548" y="7739722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1685" y="809054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1685" y="844137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6548" y="87921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1685" y="212651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822" y="24773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06822" y="282816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1805" y="91430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80242" y="94954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75105" y="984627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460362" y="1019710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643ED29D-2ED5-059F-7EE3-9F401EF53949}"/>
              </a:ext>
            </a:extLst>
          </p:cNvPr>
          <p:cNvSpPr/>
          <p:nvPr/>
        </p:nvSpPr>
        <p:spPr>
          <a:xfrm>
            <a:off x="372180" y="404731"/>
            <a:ext cx="6806015" cy="1145644"/>
          </a:xfrm>
          <a:prstGeom prst="rect">
            <a:avLst/>
          </a:prstGeom>
          <a:solidFill>
            <a:srgbClr val="D1A4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55568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000000"/>
                </a:solidFill>
                <a:latin typeface="Glacial Indifference"/>
              </a:rPr>
              <a:t>Where do you get creative sparks come from?</a:t>
            </a:r>
          </a:p>
        </p:txBody>
      </p:sp>
      <p:sp>
        <p:nvSpPr>
          <p:cNvPr id="6" name="AutoShape 6"/>
          <p:cNvSpPr/>
          <p:nvPr/>
        </p:nvSpPr>
        <p:spPr>
          <a:xfrm>
            <a:off x="401685" y="317899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548" y="352981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1685" y="388064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1685" y="423146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548" y="458229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1685" y="493311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1685" y="5283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548" y="5634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1685" y="598559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1685" y="63364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548" y="66872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1685" y="70380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1685" y="7388897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6548" y="7739722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1685" y="809054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1685" y="844137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6548" y="87921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1685" y="212651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822" y="24773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06822" y="282816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1805" y="91430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80242" y="94954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75105" y="984627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460362" y="1019710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76C883CE-BD26-BA5C-A9CB-A083F26FD5CD}"/>
              </a:ext>
            </a:extLst>
          </p:cNvPr>
          <p:cNvSpPr/>
          <p:nvPr/>
        </p:nvSpPr>
        <p:spPr>
          <a:xfrm>
            <a:off x="372180" y="404731"/>
            <a:ext cx="6806015" cy="1145644"/>
          </a:xfrm>
          <a:prstGeom prst="rect">
            <a:avLst/>
          </a:prstGeom>
          <a:solidFill>
            <a:srgbClr val="D1A4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55568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000000"/>
                </a:solidFill>
                <a:latin typeface="Glacial Indifference"/>
              </a:rPr>
              <a:t>How strong is your connection to yourself?</a:t>
            </a:r>
          </a:p>
        </p:txBody>
      </p:sp>
      <p:sp>
        <p:nvSpPr>
          <p:cNvPr id="6" name="AutoShape 6"/>
          <p:cNvSpPr/>
          <p:nvPr/>
        </p:nvSpPr>
        <p:spPr>
          <a:xfrm>
            <a:off x="401685" y="317899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548" y="352981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1685" y="388064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1685" y="423146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548" y="458229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1685" y="493311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1685" y="5283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548" y="5634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1685" y="598559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1685" y="63364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548" y="66872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1685" y="70380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1685" y="7388897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6548" y="7739722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1685" y="809054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1685" y="844137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6548" y="87921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1685" y="212651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822" y="24773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06822" y="282816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1805" y="91430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80242" y="94954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75105" y="984627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460362" y="1019710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481B7F53-5F76-B43C-4496-7707DFF57A4E}"/>
              </a:ext>
            </a:extLst>
          </p:cNvPr>
          <p:cNvSpPr/>
          <p:nvPr/>
        </p:nvSpPr>
        <p:spPr>
          <a:xfrm>
            <a:off x="372180" y="404731"/>
            <a:ext cx="6806015" cy="1145644"/>
          </a:xfrm>
          <a:prstGeom prst="rect">
            <a:avLst/>
          </a:prstGeom>
          <a:solidFill>
            <a:srgbClr val="D1A4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55568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000000"/>
                </a:solidFill>
                <a:latin typeface="Glacial Indifference"/>
              </a:rPr>
              <a:t>Do you have a positive outlook on life?</a:t>
            </a:r>
          </a:p>
        </p:txBody>
      </p:sp>
      <p:sp>
        <p:nvSpPr>
          <p:cNvPr id="6" name="AutoShape 6"/>
          <p:cNvSpPr/>
          <p:nvPr/>
        </p:nvSpPr>
        <p:spPr>
          <a:xfrm>
            <a:off x="401685" y="317899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548" y="352981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1685" y="388064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1685" y="423146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548" y="458229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1685" y="493311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1685" y="5283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548" y="5634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1685" y="598559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1685" y="63364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548" y="66872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1685" y="70380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1685" y="7388897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6548" y="7739722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1685" y="809054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1685" y="844137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6548" y="87921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1685" y="212651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822" y="24773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06822" y="282816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1805" y="91430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80242" y="94954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75105" y="984627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460362" y="1019710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3903CA74-F23C-A991-5EC6-9D0A471A4E05}"/>
              </a:ext>
            </a:extLst>
          </p:cNvPr>
          <p:cNvSpPr/>
          <p:nvPr/>
        </p:nvSpPr>
        <p:spPr>
          <a:xfrm>
            <a:off x="372180" y="404731"/>
            <a:ext cx="6806015" cy="1145644"/>
          </a:xfrm>
          <a:prstGeom prst="rect">
            <a:avLst/>
          </a:prstGeom>
          <a:solidFill>
            <a:srgbClr val="D1A4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000000"/>
                </a:solidFill>
                <a:latin typeface="Glacial Indifference"/>
              </a:rPr>
              <a:t>How often do you experience negative thoughts?</a:t>
            </a:r>
          </a:p>
        </p:txBody>
      </p:sp>
      <p:sp>
        <p:nvSpPr>
          <p:cNvPr id="6" name="AutoShape 6"/>
          <p:cNvSpPr/>
          <p:nvPr/>
        </p:nvSpPr>
        <p:spPr>
          <a:xfrm>
            <a:off x="401685" y="317899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548" y="352981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1685" y="388064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1685" y="423146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548" y="458229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1685" y="493311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1685" y="5283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548" y="5634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1685" y="598559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1685" y="63364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548" y="66872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1685" y="70380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1685" y="7388897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6548" y="7739722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1685" y="809054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1685" y="844137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6548" y="87921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1685" y="212651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822" y="24773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06822" y="282816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1805" y="91430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80242" y="94954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75105" y="984627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460362" y="1019710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B3513FA3-411A-7C20-22FD-B14021542687}"/>
              </a:ext>
            </a:extLst>
          </p:cNvPr>
          <p:cNvSpPr/>
          <p:nvPr/>
        </p:nvSpPr>
        <p:spPr>
          <a:xfrm>
            <a:off x="372180" y="404731"/>
            <a:ext cx="6806015" cy="1145644"/>
          </a:xfrm>
          <a:prstGeom prst="rect">
            <a:avLst/>
          </a:prstGeom>
          <a:solidFill>
            <a:srgbClr val="D1A4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000000"/>
                </a:solidFill>
                <a:latin typeface="Glacial Indifference"/>
              </a:rPr>
              <a:t>What is currently making you feel overwhelmed?</a:t>
            </a:r>
          </a:p>
        </p:txBody>
      </p:sp>
      <p:sp>
        <p:nvSpPr>
          <p:cNvPr id="6" name="AutoShape 6"/>
          <p:cNvSpPr/>
          <p:nvPr/>
        </p:nvSpPr>
        <p:spPr>
          <a:xfrm>
            <a:off x="401685" y="317899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548" y="352981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1685" y="388064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1685" y="423146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548" y="458229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1685" y="493311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1685" y="5283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548" y="5634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1685" y="598559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1685" y="63364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548" y="66872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1685" y="70380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1685" y="7388897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6548" y="7739722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1685" y="809054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1685" y="844137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6548" y="87921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1685" y="212651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822" y="24773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06822" y="282816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1805" y="91430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80242" y="94954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75105" y="984627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460362" y="1019710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5FBA6160-2036-86E0-38BE-01102C509219}"/>
              </a:ext>
            </a:extLst>
          </p:cNvPr>
          <p:cNvSpPr/>
          <p:nvPr/>
        </p:nvSpPr>
        <p:spPr>
          <a:xfrm>
            <a:off x="372180" y="404731"/>
            <a:ext cx="6806015" cy="1145644"/>
          </a:xfrm>
          <a:prstGeom prst="rect">
            <a:avLst/>
          </a:prstGeom>
          <a:solidFill>
            <a:srgbClr val="D1A4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000000"/>
                </a:solidFill>
                <a:latin typeface="Glacial Indifference"/>
              </a:rPr>
              <a:t>Do you trust that things will get better?</a:t>
            </a:r>
          </a:p>
        </p:txBody>
      </p:sp>
      <p:sp>
        <p:nvSpPr>
          <p:cNvPr id="6" name="AutoShape 6"/>
          <p:cNvSpPr/>
          <p:nvPr/>
        </p:nvSpPr>
        <p:spPr>
          <a:xfrm>
            <a:off x="401685" y="317899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548" y="352981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1685" y="388064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1685" y="423146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548" y="458229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1685" y="493311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1685" y="5283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548" y="5634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1685" y="598559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1685" y="63364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548" y="66872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1685" y="70380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1685" y="7388897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6548" y="7739722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1685" y="809054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1685" y="844137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6548" y="87921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1685" y="212651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822" y="24773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06822" y="282816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1805" y="91430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80242" y="94954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75105" y="984627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460362" y="1019710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A24CD17E-B341-9690-2ACF-785064E0D9FE}"/>
              </a:ext>
            </a:extLst>
          </p:cNvPr>
          <p:cNvSpPr/>
          <p:nvPr/>
        </p:nvSpPr>
        <p:spPr>
          <a:xfrm>
            <a:off x="372180" y="404731"/>
            <a:ext cx="6806015" cy="1145644"/>
          </a:xfrm>
          <a:prstGeom prst="rect">
            <a:avLst/>
          </a:prstGeom>
          <a:solidFill>
            <a:srgbClr val="D1A4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000000"/>
                </a:solidFill>
                <a:latin typeface="Glacial Indifference"/>
              </a:rPr>
              <a:t>How often do you worry about the past?</a:t>
            </a:r>
          </a:p>
        </p:txBody>
      </p:sp>
      <p:sp>
        <p:nvSpPr>
          <p:cNvPr id="6" name="AutoShape 6"/>
          <p:cNvSpPr/>
          <p:nvPr/>
        </p:nvSpPr>
        <p:spPr>
          <a:xfrm>
            <a:off x="401685" y="317899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548" y="352981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1685" y="388064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1685" y="423146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548" y="458229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1685" y="493311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1685" y="5283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548" y="5634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1685" y="598559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1685" y="63364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548" y="66872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1685" y="70380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1685" y="7388897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6548" y="7739722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1685" y="809054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1685" y="844137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6548" y="87921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1685" y="212651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822" y="24773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06822" y="282816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1805" y="91430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80242" y="94954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75105" y="984627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460362" y="1019710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415</Words>
  <Application>Microsoft Office PowerPoint</Application>
  <PresentationFormat>Custom</PresentationFormat>
  <Paragraphs>52</Paragraphs>
  <Slides>52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52</vt:i4>
      </vt:variant>
    </vt:vector>
  </HeadingPairs>
  <TitlesOfParts>
    <vt:vector size="57" baseType="lpstr">
      <vt:lpstr>Calibri</vt:lpstr>
      <vt:lpstr>Arial</vt:lpstr>
      <vt:lpstr>Nixie One Bold</vt:lpstr>
      <vt:lpstr>Glacial Indifference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Mindset Shifts Journal</dc:title>
  <cp:lastModifiedBy>Jenn Anne</cp:lastModifiedBy>
  <cp:revision>1</cp:revision>
  <dcterms:created xsi:type="dcterms:W3CDTF">2006-08-16T00:00:00Z</dcterms:created>
  <dcterms:modified xsi:type="dcterms:W3CDTF">2023-02-27T04:56:30Z</dcterms:modified>
  <dc:identifier>DAFbuycIVXk</dc:identifier>
</cp:coreProperties>
</file>