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</p:sldIdLst>
  <p:sldSz cx="7556500" cy="10693400"/>
  <p:notesSz cx="6858000" cy="9144000"/>
  <p:embeddedFontLst>
    <p:embeddedFont>
      <p:font typeface="Calibri" panose="020F0502020204030204" pitchFamily="34" charset="0"/>
      <p:regular r:id="rId104"/>
      <p:bold r:id="rId105"/>
      <p:italic r:id="rId106"/>
      <p:boldItalic r:id="rId107"/>
    </p:embeddedFont>
    <p:embeddedFont>
      <p:font typeface="Glacial Indifference" panose="020B0604020202020204" charset="0"/>
      <p:regular r:id="rId108"/>
    </p:embeddedFont>
    <p:embeddedFont>
      <p:font typeface="League Spartan" panose="020B0604020202020204" charset="0"/>
      <p:regular r:id="rId10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82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EFCA54-BBAA-4021-B642-BADBC771659B}" v="100" dt="2023-05-03T21:08:16.8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9" d="100"/>
        <a:sy n="2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font" Target="fonts/font4.fntdata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tableStyles" Target="tableStyle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font" Target="fonts/font5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3.fntdata"/><Relationship Id="rId114" Type="http://schemas.microsoft.com/office/2016/11/relationships/changesInfo" Target="changesInfos/changesInfo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6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font" Target="fonts/font1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presProps" Target="presProps.xml"/><Relationship Id="rId115" Type="http://schemas.microsoft.com/office/2015/10/relationships/revisionInfo" Target="revisionInfo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font" Target="fonts/font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64EFCA54-BBAA-4021-B642-BADBC771659B}"/>
    <pc:docChg chg="undo custSel modSld">
      <pc:chgData name="Jenn Anne" userId="2e42e5b19939340a" providerId="LiveId" clId="{64EFCA54-BBAA-4021-B642-BADBC771659B}" dt="2023-05-03T21:08:19.302" v="311" actId="167"/>
      <pc:docMkLst>
        <pc:docMk/>
      </pc:docMkLst>
      <pc:sldChg chg="addSp delSp modSp mod">
        <pc:chgData name="Jenn Anne" userId="2e42e5b19939340a" providerId="LiveId" clId="{64EFCA54-BBAA-4021-B642-BADBC771659B}" dt="2023-05-03T19:50:06.673" v="9" actId="1076"/>
        <pc:sldMkLst>
          <pc:docMk/>
          <pc:sldMk cId="0" sldId="257"/>
        </pc:sldMkLst>
        <pc:spChg chg="add mod ord">
          <ac:chgData name="Jenn Anne" userId="2e42e5b19939340a" providerId="LiveId" clId="{64EFCA54-BBAA-4021-B642-BADBC771659B}" dt="2023-05-03T19:50:06.673" v="9" actId="1076"/>
          <ac:spMkLst>
            <pc:docMk/>
            <pc:sldMk cId="0" sldId="257"/>
            <ac:spMk id="30" creationId="{4F0E82B5-CF1E-373A-239B-399AB9C1348D}"/>
          </ac:spMkLst>
        </pc:spChg>
        <pc:grpChg chg="del">
          <ac:chgData name="Jenn Anne" userId="2e42e5b19939340a" providerId="LiveId" clId="{64EFCA54-BBAA-4021-B642-BADBC771659B}" dt="2023-05-03T19:49:45.134" v="5" actId="478"/>
          <ac:grpSpMkLst>
            <pc:docMk/>
            <pc:sldMk cId="0" sldId="25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4:16.926" v="112" actId="167"/>
        <pc:sldMkLst>
          <pc:docMk/>
          <pc:sldMk cId="0" sldId="258"/>
        </pc:sldMkLst>
        <pc:spChg chg="add mod ord">
          <ac:chgData name="Jenn Anne" userId="2e42e5b19939340a" providerId="LiveId" clId="{64EFCA54-BBAA-4021-B642-BADBC771659B}" dt="2023-05-03T20:04:16.926" v="112" actId="167"/>
          <ac:spMkLst>
            <pc:docMk/>
            <pc:sldMk cId="0" sldId="258"/>
            <ac:spMk id="30" creationId="{AFB879EA-6A73-50DB-21FA-A57C273A30F5}"/>
          </ac:spMkLst>
        </pc:spChg>
        <pc:grpChg chg="del">
          <ac:chgData name="Jenn Anne" userId="2e42e5b19939340a" providerId="LiveId" clId="{64EFCA54-BBAA-4021-B642-BADBC771659B}" dt="2023-05-03T19:50:19.528" v="10" actId="478"/>
          <ac:grpSpMkLst>
            <pc:docMk/>
            <pc:sldMk cId="0" sldId="25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4:21.470" v="114" actId="167"/>
        <pc:sldMkLst>
          <pc:docMk/>
          <pc:sldMk cId="0" sldId="259"/>
        </pc:sldMkLst>
        <pc:spChg chg="add mod ord">
          <ac:chgData name="Jenn Anne" userId="2e42e5b19939340a" providerId="LiveId" clId="{64EFCA54-BBAA-4021-B642-BADBC771659B}" dt="2023-05-03T20:04:21.470" v="114" actId="167"/>
          <ac:spMkLst>
            <pc:docMk/>
            <pc:sldMk cId="0" sldId="259"/>
            <ac:spMk id="30" creationId="{AA1FD400-4FE0-96E8-44BD-0371C471D046}"/>
          </ac:spMkLst>
        </pc:spChg>
        <pc:grpChg chg="del">
          <ac:chgData name="Jenn Anne" userId="2e42e5b19939340a" providerId="LiveId" clId="{64EFCA54-BBAA-4021-B642-BADBC771659B}" dt="2023-05-03T19:50:20.890" v="11" actId="478"/>
          <ac:grpSpMkLst>
            <pc:docMk/>
            <pc:sldMk cId="0" sldId="25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4:25.130" v="116" actId="167"/>
        <pc:sldMkLst>
          <pc:docMk/>
          <pc:sldMk cId="0" sldId="260"/>
        </pc:sldMkLst>
        <pc:spChg chg="add mod ord">
          <ac:chgData name="Jenn Anne" userId="2e42e5b19939340a" providerId="LiveId" clId="{64EFCA54-BBAA-4021-B642-BADBC771659B}" dt="2023-05-03T20:04:25.130" v="116" actId="167"/>
          <ac:spMkLst>
            <pc:docMk/>
            <pc:sldMk cId="0" sldId="260"/>
            <ac:spMk id="30" creationId="{83A931A5-22BF-D26E-4BCF-E0D4D309D0D6}"/>
          </ac:spMkLst>
        </pc:spChg>
        <pc:grpChg chg="del">
          <ac:chgData name="Jenn Anne" userId="2e42e5b19939340a" providerId="LiveId" clId="{64EFCA54-BBAA-4021-B642-BADBC771659B}" dt="2023-05-03T19:50:22.109" v="12" actId="478"/>
          <ac:grpSpMkLst>
            <pc:docMk/>
            <pc:sldMk cId="0" sldId="26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4:28.972" v="118" actId="167"/>
        <pc:sldMkLst>
          <pc:docMk/>
          <pc:sldMk cId="0" sldId="261"/>
        </pc:sldMkLst>
        <pc:spChg chg="add mod ord">
          <ac:chgData name="Jenn Anne" userId="2e42e5b19939340a" providerId="LiveId" clId="{64EFCA54-BBAA-4021-B642-BADBC771659B}" dt="2023-05-03T20:04:28.972" v="118" actId="167"/>
          <ac:spMkLst>
            <pc:docMk/>
            <pc:sldMk cId="0" sldId="261"/>
            <ac:spMk id="30" creationId="{DCFB44B3-CD9A-9EE3-AC61-AA251D7B8376}"/>
          </ac:spMkLst>
        </pc:spChg>
        <pc:grpChg chg="del">
          <ac:chgData name="Jenn Anne" userId="2e42e5b19939340a" providerId="LiveId" clId="{64EFCA54-BBAA-4021-B642-BADBC771659B}" dt="2023-05-03T19:50:23.233" v="13" actId="478"/>
          <ac:grpSpMkLst>
            <pc:docMk/>
            <pc:sldMk cId="0" sldId="26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4:32.648" v="120" actId="167"/>
        <pc:sldMkLst>
          <pc:docMk/>
          <pc:sldMk cId="0" sldId="262"/>
        </pc:sldMkLst>
        <pc:spChg chg="add mod ord">
          <ac:chgData name="Jenn Anne" userId="2e42e5b19939340a" providerId="LiveId" clId="{64EFCA54-BBAA-4021-B642-BADBC771659B}" dt="2023-05-03T20:04:32.648" v="120" actId="167"/>
          <ac:spMkLst>
            <pc:docMk/>
            <pc:sldMk cId="0" sldId="262"/>
            <ac:spMk id="30" creationId="{C6873AA2-919F-0D16-B81F-2BBF0481F267}"/>
          </ac:spMkLst>
        </pc:spChg>
        <pc:grpChg chg="del">
          <ac:chgData name="Jenn Anne" userId="2e42e5b19939340a" providerId="LiveId" clId="{64EFCA54-BBAA-4021-B642-BADBC771659B}" dt="2023-05-03T19:50:24.864" v="14" actId="478"/>
          <ac:grpSpMkLst>
            <pc:docMk/>
            <pc:sldMk cId="0" sldId="26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4:36.166" v="122" actId="167"/>
        <pc:sldMkLst>
          <pc:docMk/>
          <pc:sldMk cId="0" sldId="263"/>
        </pc:sldMkLst>
        <pc:spChg chg="add mod ord">
          <ac:chgData name="Jenn Anne" userId="2e42e5b19939340a" providerId="LiveId" clId="{64EFCA54-BBAA-4021-B642-BADBC771659B}" dt="2023-05-03T20:04:36.166" v="122" actId="167"/>
          <ac:spMkLst>
            <pc:docMk/>
            <pc:sldMk cId="0" sldId="263"/>
            <ac:spMk id="30" creationId="{51FB3D51-AB55-B526-D8EE-6AE75725F54A}"/>
          </ac:spMkLst>
        </pc:spChg>
        <pc:grpChg chg="del">
          <ac:chgData name="Jenn Anne" userId="2e42e5b19939340a" providerId="LiveId" clId="{64EFCA54-BBAA-4021-B642-BADBC771659B}" dt="2023-05-03T19:50:25.959" v="15" actId="478"/>
          <ac:grpSpMkLst>
            <pc:docMk/>
            <pc:sldMk cId="0" sldId="26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4:40.185" v="124" actId="167"/>
        <pc:sldMkLst>
          <pc:docMk/>
          <pc:sldMk cId="0" sldId="264"/>
        </pc:sldMkLst>
        <pc:spChg chg="add mod ord">
          <ac:chgData name="Jenn Anne" userId="2e42e5b19939340a" providerId="LiveId" clId="{64EFCA54-BBAA-4021-B642-BADBC771659B}" dt="2023-05-03T20:04:40.185" v="124" actId="167"/>
          <ac:spMkLst>
            <pc:docMk/>
            <pc:sldMk cId="0" sldId="264"/>
            <ac:spMk id="30" creationId="{ABF9F2C8-11C7-DF12-00D8-97F74BD64206}"/>
          </ac:spMkLst>
        </pc:spChg>
        <pc:grpChg chg="del">
          <ac:chgData name="Jenn Anne" userId="2e42e5b19939340a" providerId="LiveId" clId="{64EFCA54-BBAA-4021-B642-BADBC771659B}" dt="2023-05-03T19:50:28.117" v="16" actId="478"/>
          <ac:grpSpMkLst>
            <pc:docMk/>
            <pc:sldMk cId="0" sldId="26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4:43.967" v="126" actId="167"/>
        <pc:sldMkLst>
          <pc:docMk/>
          <pc:sldMk cId="0" sldId="265"/>
        </pc:sldMkLst>
        <pc:spChg chg="add mod ord">
          <ac:chgData name="Jenn Anne" userId="2e42e5b19939340a" providerId="LiveId" clId="{64EFCA54-BBAA-4021-B642-BADBC771659B}" dt="2023-05-03T20:04:43.967" v="126" actId="167"/>
          <ac:spMkLst>
            <pc:docMk/>
            <pc:sldMk cId="0" sldId="265"/>
            <ac:spMk id="30" creationId="{67063B51-7525-8FF5-EAAE-9B9CF2D9556A}"/>
          </ac:spMkLst>
        </pc:spChg>
        <pc:grpChg chg="del">
          <ac:chgData name="Jenn Anne" userId="2e42e5b19939340a" providerId="LiveId" clId="{64EFCA54-BBAA-4021-B642-BADBC771659B}" dt="2023-05-03T19:50:29.119" v="17" actId="478"/>
          <ac:grpSpMkLst>
            <pc:docMk/>
            <pc:sldMk cId="0" sldId="26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4:47.628" v="128" actId="167"/>
        <pc:sldMkLst>
          <pc:docMk/>
          <pc:sldMk cId="0" sldId="266"/>
        </pc:sldMkLst>
        <pc:spChg chg="add mod ord">
          <ac:chgData name="Jenn Anne" userId="2e42e5b19939340a" providerId="LiveId" clId="{64EFCA54-BBAA-4021-B642-BADBC771659B}" dt="2023-05-03T20:04:47.628" v="128" actId="167"/>
          <ac:spMkLst>
            <pc:docMk/>
            <pc:sldMk cId="0" sldId="266"/>
            <ac:spMk id="30" creationId="{C8FD6BFE-05F8-CFED-AD87-E82C07BF45EA}"/>
          </ac:spMkLst>
        </pc:spChg>
        <pc:grpChg chg="del">
          <ac:chgData name="Jenn Anne" userId="2e42e5b19939340a" providerId="LiveId" clId="{64EFCA54-BBAA-4021-B642-BADBC771659B}" dt="2023-05-03T19:50:30.369" v="18" actId="478"/>
          <ac:grpSpMkLst>
            <pc:docMk/>
            <pc:sldMk cId="0" sldId="26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4:51.342" v="130" actId="167"/>
        <pc:sldMkLst>
          <pc:docMk/>
          <pc:sldMk cId="0" sldId="267"/>
        </pc:sldMkLst>
        <pc:spChg chg="add mod ord">
          <ac:chgData name="Jenn Anne" userId="2e42e5b19939340a" providerId="LiveId" clId="{64EFCA54-BBAA-4021-B642-BADBC771659B}" dt="2023-05-03T20:04:51.342" v="130" actId="167"/>
          <ac:spMkLst>
            <pc:docMk/>
            <pc:sldMk cId="0" sldId="267"/>
            <ac:spMk id="30" creationId="{A56D35C9-0D82-00A7-C55D-EC09E759F7FC}"/>
          </ac:spMkLst>
        </pc:spChg>
        <pc:grpChg chg="del">
          <ac:chgData name="Jenn Anne" userId="2e42e5b19939340a" providerId="LiveId" clId="{64EFCA54-BBAA-4021-B642-BADBC771659B}" dt="2023-05-03T19:50:31.510" v="19" actId="478"/>
          <ac:grpSpMkLst>
            <pc:docMk/>
            <pc:sldMk cId="0" sldId="26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4:54.828" v="132" actId="167"/>
        <pc:sldMkLst>
          <pc:docMk/>
          <pc:sldMk cId="0" sldId="268"/>
        </pc:sldMkLst>
        <pc:spChg chg="add mod ord">
          <ac:chgData name="Jenn Anne" userId="2e42e5b19939340a" providerId="LiveId" clId="{64EFCA54-BBAA-4021-B642-BADBC771659B}" dt="2023-05-03T20:04:54.828" v="132" actId="167"/>
          <ac:spMkLst>
            <pc:docMk/>
            <pc:sldMk cId="0" sldId="268"/>
            <ac:spMk id="30" creationId="{593139F4-5FE8-36A8-EFCE-02F16D2FBC3C}"/>
          </ac:spMkLst>
        </pc:spChg>
        <pc:grpChg chg="del">
          <ac:chgData name="Jenn Anne" userId="2e42e5b19939340a" providerId="LiveId" clId="{64EFCA54-BBAA-4021-B642-BADBC771659B}" dt="2023-05-03T19:50:32.623" v="20" actId="478"/>
          <ac:grpSpMkLst>
            <pc:docMk/>
            <pc:sldMk cId="0" sldId="26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5:04.734" v="135" actId="1076"/>
        <pc:sldMkLst>
          <pc:docMk/>
          <pc:sldMk cId="0" sldId="269"/>
        </pc:sldMkLst>
        <pc:spChg chg="mod">
          <ac:chgData name="Jenn Anne" userId="2e42e5b19939340a" providerId="LiveId" clId="{64EFCA54-BBAA-4021-B642-BADBC771659B}" dt="2023-05-03T20:05:04.734" v="135" actId="1076"/>
          <ac:spMkLst>
            <pc:docMk/>
            <pc:sldMk cId="0" sldId="269"/>
            <ac:spMk id="5" creationId="{00000000-0000-0000-0000-000000000000}"/>
          </ac:spMkLst>
        </pc:spChg>
        <pc:spChg chg="add mod ord">
          <ac:chgData name="Jenn Anne" userId="2e42e5b19939340a" providerId="LiveId" clId="{64EFCA54-BBAA-4021-B642-BADBC771659B}" dt="2023-05-03T20:04:59.281" v="134" actId="167"/>
          <ac:spMkLst>
            <pc:docMk/>
            <pc:sldMk cId="0" sldId="269"/>
            <ac:spMk id="30" creationId="{C8F9578D-DD57-201C-89B4-142B3B79990B}"/>
          </ac:spMkLst>
        </pc:spChg>
        <pc:grpChg chg="del">
          <ac:chgData name="Jenn Anne" userId="2e42e5b19939340a" providerId="LiveId" clId="{64EFCA54-BBAA-4021-B642-BADBC771659B}" dt="2023-05-03T19:50:34.600" v="21" actId="478"/>
          <ac:grpSpMkLst>
            <pc:docMk/>
            <pc:sldMk cId="0" sldId="26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5:09.019" v="137" actId="167"/>
        <pc:sldMkLst>
          <pc:docMk/>
          <pc:sldMk cId="0" sldId="270"/>
        </pc:sldMkLst>
        <pc:spChg chg="add mod ord">
          <ac:chgData name="Jenn Anne" userId="2e42e5b19939340a" providerId="LiveId" clId="{64EFCA54-BBAA-4021-B642-BADBC771659B}" dt="2023-05-03T20:05:09.019" v="137" actId="167"/>
          <ac:spMkLst>
            <pc:docMk/>
            <pc:sldMk cId="0" sldId="270"/>
            <ac:spMk id="30" creationId="{B5219B25-C72D-BD3F-68DB-BBAE488D941D}"/>
          </ac:spMkLst>
        </pc:spChg>
        <pc:grpChg chg="del">
          <ac:chgData name="Jenn Anne" userId="2e42e5b19939340a" providerId="LiveId" clId="{64EFCA54-BBAA-4021-B642-BADBC771659B}" dt="2023-05-03T19:50:36.212" v="22" actId="478"/>
          <ac:grpSpMkLst>
            <pc:docMk/>
            <pc:sldMk cId="0" sldId="27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5:13.133" v="139" actId="167"/>
        <pc:sldMkLst>
          <pc:docMk/>
          <pc:sldMk cId="0" sldId="271"/>
        </pc:sldMkLst>
        <pc:spChg chg="add mod ord">
          <ac:chgData name="Jenn Anne" userId="2e42e5b19939340a" providerId="LiveId" clId="{64EFCA54-BBAA-4021-B642-BADBC771659B}" dt="2023-05-03T20:05:13.133" v="139" actId="167"/>
          <ac:spMkLst>
            <pc:docMk/>
            <pc:sldMk cId="0" sldId="271"/>
            <ac:spMk id="30" creationId="{C01B4EB0-2E2D-F4CF-360C-A73CE628E96D}"/>
          </ac:spMkLst>
        </pc:spChg>
        <pc:grpChg chg="del">
          <ac:chgData name="Jenn Anne" userId="2e42e5b19939340a" providerId="LiveId" clId="{64EFCA54-BBAA-4021-B642-BADBC771659B}" dt="2023-05-03T19:50:37.530" v="23" actId="478"/>
          <ac:grpSpMkLst>
            <pc:docMk/>
            <pc:sldMk cId="0" sldId="27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5:18.484" v="141" actId="167"/>
        <pc:sldMkLst>
          <pc:docMk/>
          <pc:sldMk cId="0" sldId="272"/>
        </pc:sldMkLst>
        <pc:spChg chg="add mod ord">
          <ac:chgData name="Jenn Anne" userId="2e42e5b19939340a" providerId="LiveId" clId="{64EFCA54-BBAA-4021-B642-BADBC771659B}" dt="2023-05-03T20:05:18.484" v="141" actId="167"/>
          <ac:spMkLst>
            <pc:docMk/>
            <pc:sldMk cId="0" sldId="272"/>
            <ac:spMk id="30" creationId="{45EA22DA-4A59-5D61-D7F0-72211657B951}"/>
          </ac:spMkLst>
        </pc:spChg>
        <pc:grpChg chg="del">
          <ac:chgData name="Jenn Anne" userId="2e42e5b19939340a" providerId="LiveId" clId="{64EFCA54-BBAA-4021-B642-BADBC771659B}" dt="2023-05-03T19:50:38.503" v="24" actId="478"/>
          <ac:grpSpMkLst>
            <pc:docMk/>
            <pc:sldMk cId="0" sldId="27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5:22.041" v="143" actId="167"/>
        <pc:sldMkLst>
          <pc:docMk/>
          <pc:sldMk cId="0" sldId="273"/>
        </pc:sldMkLst>
        <pc:spChg chg="add mod ord">
          <ac:chgData name="Jenn Anne" userId="2e42e5b19939340a" providerId="LiveId" clId="{64EFCA54-BBAA-4021-B642-BADBC771659B}" dt="2023-05-03T20:05:22.041" v="143" actId="167"/>
          <ac:spMkLst>
            <pc:docMk/>
            <pc:sldMk cId="0" sldId="273"/>
            <ac:spMk id="30" creationId="{097A889D-89B8-9C72-20AB-A7BB07170EF5}"/>
          </ac:spMkLst>
        </pc:spChg>
        <pc:grpChg chg="del">
          <ac:chgData name="Jenn Anne" userId="2e42e5b19939340a" providerId="LiveId" clId="{64EFCA54-BBAA-4021-B642-BADBC771659B}" dt="2023-05-03T19:50:39.675" v="25" actId="478"/>
          <ac:grpSpMkLst>
            <pc:docMk/>
            <pc:sldMk cId="0" sldId="27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5:25.732" v="145" actId="167"/>
        <pc:sldMkLst>
          <pc:docMk/>
          <pc:sldMk cId="0" sldId="274"/>
        </pc:sldMkLst>
        <pc:spChg chg="add mod ord">
          <ac:chgData name="Jenn Anne" userId="2e42e5b19939340a" providerId="LiveId" clId="{64EFCA54-BBAA-4021-B642-BADBC771659B}" dt="2023-05-03T20:05:25.732" v="145" actId="167"/>
          <ac:spMkLst>
            <pc:docMk/>
            <pc:sldMk cId="0" sldId="274"/>
            <ac:spMk id="30" creationId="{E8D5262A-C336-616B-0C9D-AF4910C075E5}"/>
          </ac:spMkLst>
        </pc:spChg>
        <pc:grpChg chg="del">
          <ac:chgData name="Jenn Anne" userId="2e42e5b19939340a" providerId="LiveId" clId="{64EFCA54-BBAA-4021-B642-BADBC771659B}" dt="2023-05-03T19:50:40.910" v="26" actId="478"/>
          <ac:grpSpMkLst>
            <pc:docMk/>
            <pc:sldMk cId="0" sldId="27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5:29.370" v="147" actId="167"/>
        <pc:sldMkLst>
          <pc:docMk/>
          <pc:sldMk cId="0" sldId="275"/>
        </pc:sldMkLst>
        <pc:spChg chg="add mod ord">
          <ac:chgData name="Jenn Anne" userId="2e42e5b19939340a" providerId="LiveId" clId="{64EFCA54-BBAA-4021-B642-BADBC771659B}" dt="2023-05-03T20:05:29.370" v="147" actId="167"/>
          <ac:spMkLst>
            <pc:docMk/>
            <pc:sldMk cId="0" sldId="275"/>
            <ac:spMk id="30" creationId="{66C23ABE-0F86-2078-9725-DFE1301C21F0}"/>
          </ac:spMkLst>
        </pc:spChg>
        <pc:grpChg chg="del">
          <ac:chgData name="Jenn Anne" userId="2e42e5b19939340a" providerId="LiveId" clId="{64EFCA54-BBAA-4021-B642-BADBC771659B}" dt="2023-05-03T19:50:46.277" v="27" actId="478"/>
          <ac:grpSpMkLst>
            <pc:docMk/>
            <pc:sldMk cId="0" sldId="27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5:33.531" v="149" actId="167"/>
        <pc:sldMkLst>
          <pc:docMk/>
          <pc:sldMk cId="0" sldId="276"/>
        </pc:sldMkLst>
        <pc:spChg chg="add mod ord">
          <ac:chgData name="Jenn Anne" userId="2e42e5b19939340a" providerId="LiveId" clId="{64EFCA54-BBAA-4021-B642-BADBC771659B}" dt="2023-05-03T20:05:33.531" v="149" actId="167"/>
          <ac:spMkLst>
            <pc:docMk/>
            <pc:sldMk cId="0" sldId="276"/>
            <ac:spMk id="30" creationId="{45048AB5-C0FE-7535-E6E0-A694353CCFA0}"/>
          </ac:spMkLst>
        </pc:spChg>
        <pc:grpChg chg="del">
          <ac:chgData name="Jenn Anne" userId="2e42e5b19939340a" providerId="LiveId" clId="{64EFCA54-BBAA-4021-B642-BADBC771659B}" dt="2023-05-03T19:50:47.546" v="28" actId="478"/>
          <ac:grpSpMkLst>
            <pc:docMk/>
            <pc:sldMk cId="0" sldId="27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5:36.842" v="151" actId="167"/>
        <pc:sldMkLst>
          <pc:docMk/>
          <pc:sldMk cId="0" sldId="277"/>
        </pc:sldMkLst>
        <pc:spChg chg="add mod ord">
          <ac:chgData name="Jenn Anne" userId="2e42e5b19939340a" providerId="LiveId" clId="{64EFCA54-BBAA-4021-B642-BADBC771659B}" dt="2023-05-03T20:05:36.842" v="151" actId="167"/>
          <ac:spMkLst>
            <pc:docMk/>
            <pc:sldMk cId="0" sldId="277"/>
            <ac:spMk id="30" creationId="{78312467-0AF7-09F2-E7F0-C4B2A7C4469A}"/>
          </ac:spMkLst>
        </pc:spChg>
        <pc:grpChg chg="del">
          <ac:chgData name="Jenn Anne" userId="2e42e5b19939340a" providerId="LiveId" clId="{64EFCA54-BBAA-4021-B642-BADBC771659B}" dt="2023-05-03T19:50:48.536" v="29" actId="478"/>
          <ac:grpSpMkLst>
            <pc:docMk/>
            <pc:sldMk cId="0" sldId="27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5:40.413" v="153" actId="167"/>
        <pc:sldMkLst>
          <pc:docMk/>
          <pc:sldMk cId="0" sldId="278"/>
        </pc:sldMkLst>
        <pc:spChg chg="add mod ord">
          <ac:chgData name="Jenn Anne" userId="2e42e5b19939340a" providerId="LiveId" clId="{64EFCA54-BBAA-4021-B642-BADBC771659B}" dt="2023-05-03T20:05:40.413" v="153" actId="167"/>
          <ac:spMkLst>
            <pc:docMk/>
            <pc:sldMk cId="0" sldId="278"/>
            <ac:spMk id="30" creationId="{33FC2DD7-955A-49C5-61A3-F693023048B6}"/>
          </ac:spMkLst>
        </pc:spChg>
        <pc:grpChg chg="del">
          <ac:chgData name="Jenn Anne" userId="2e42e5b19939340a" providerId="LiveId" clId="{64EFCA54-BBAA-4021-B642-BADBC771659B}" dt="2023-05-03T19:50:49.600" v="30" actId="478"/>
          <ac:grpSpMkLst>
            <pc:docMk/>
            <pc:sldMk cId="0" sldId="27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5:44.013" v="155" actId="167"/>
        <pc:sldMkLst>
          <pc:docMk/>
          <pc:sldMk cId="0" sldId="279"/>
        </pc:sldMkLst>
        <pc:spChg chg="add mod ord">
          <ac:chgData name="Jenn Anne" userId="2e42e5b19939340a" providerId="LiveId" clId="{64EFCA54-BBAA-4021-B642-BADBC771659B}" dt="2023-05-03T20:05:44.013" v="155" actId="167"/>
          <ac:spMkLst>
            <pc:docMk/>
            <pc:sldMk cId="0" sldId="279"/>
            <ac:spMk id="30" creationId="{D8617381-7C9E-755D-2756-0AFDF33029A5}"/>
          </ac:spMkLst>
        </pc:spChg>
        <pc:grpChg chg="del">
          <ac:chgData name="Jenn Anne" userId="2e42e5b19939340a" providerId="LiveId" clId="{64EFCA54-BBAA-4021-B642-BADBC771659B}" dt="2023-05-03T19:50:50.601" v="31" actId="478"/>
          <ac:grpSpMkLst>
            <pc:docMk/>
            <pc:sldMk cId="0" sldId="27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5:47.434" v="157" actId="167"/>
        <pc:sldMkLst>
          <pc:docMk/>
          <pc:sldMk cId="0" sldId="280"/>
        </pc:sldMkLst>
        <pc:spChg chg="add mod ord">
          <ac:chgData name="Jenn Anne" userId="2e42e5b19939340a" providerId="LiveId" clId="{64EFCA54-BBAA-4021-B642-BADBC771659B}" dt="2023-05-03T20:05:47.434" v="157" actId="167"/>
          <ac:spMkLst>
            <pc:docMk/>
            <pc:sldMk cId="0" sldId="280"/>
            <ac:spMk id="30" creationId="{CBA1B06F-7737-7BD8-E22E-6C83E57F9261}"/>
          </ac:spMkLst>
        </pc:spChg>
        <pc:grpChg chg="del">
          <ac:chgData name="Jenn Anne" userId="2e42e5b19939340a" providerId="LiveId" clId="{64EFCA54-BBAA-4021-B642-BADBC771659B}" dt="2023-05-03T19:50:51.632" v="32" actId="478"/>
          <ac:grpSpMkLst>
            <pc:docMk/>
            <pc:sldMk cId="0" sldId="28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5:50.746" v="159" actId="167"/>
        <pc:sldMkLst>
          <pc:docMk/>
          <pc:sldMk cId="0" sldId="281"/>
        </pc:sldMkLst>
        <pc:spChg chg="add mod ord">
          <ac:chgData name="Jenn Anne" userId="2e42e5b19939340a" providerId="LiveId" clId="{64EFCA54-BBAA-4021-B642-BADBC771659B}" dt="2023-05-03T20:05:50.746" v="159" actId="167"/>
          <ac:spMkLst>
            <pc:docMk/>
            <pc:sldMk cId="0" sldId="281"/>
            <ac:spMk id="30" creationId="{37FBB09D-94D9-0279-E8C8-E50E53DB3E3C}"/>
          </ac:spMkLst>
        </pc:spChg>
        <pc:grpChg chg="del">
          <ac:chgData name="Jenn Anne" userId="2e42e5b19939340a" providerId="LiveId" clId="{64EFCA54-BBAA-4021-B642-BADBC771659B}" dt="2023-05-03T19:50:52.650" v="33" actId="478"/>
          <ac:grpSpMkLst>
            <pc:docMk/>
            <pc:sldMk cId="0" sldId="28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5:55.577" v="161" actId="167"/>
        <pc:sldMkLst>
          <pc:docMk/>
          <pc:sldMk cId="0" sldId="282"/>
        </pc:sldMkLst>
        <pc:spChg chg="add mod ord">
          <ac:chgData name="Jenn Anne" userId="2e42e5b19939340a" providerId="LiveId" clId="{64EFCA54-BBAA-4021-B642-BADBC771659B}" dt="2023-05-03T20:05:55.577" v="161" actId="167"/>
          <ac:spMkLst>
            <pc:docMk/>
            <pc:sldMk cId="0" sldId="282"/>
            <ac:spMk id="30" creationId="{85CC8D8D-DB72-9617-310A-3CADFC9B0CED}"/>
          </ac:spMkLst>
        </pc:spChg>
        <pc:grpChg chg="del">
          <ac:chgData name="Jenn Anne" userId="2e42e5b19939340a" providerId="LiveId" clId="{64EFCA54-BBAA-4021-B642-BADBC771659B}" dt="2023-05-03T19:50:53.778" v="34" actId="478"/>
          <ac:grpSpMkLst>
            <pc:docMk/>
            <pc:sldMk cId="0" sldId="28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5:59.522" v="163" actId="167"/>
        <pc:sldMkLst>
          <pc:docMk/>
          <pc:sldMk cId="0" sldId="283"/>
        </pc:sldMkLst>
        <pc:spChg chg="add mod ord">
          <ac:chgData name="Jenn Anne" userId="2e42e5b19939340a" providerId="LiveId" clId="{64EFCA54-BBAA-4021-B642-BADBC771659B}" dt="2023-05-03T20:05:59.522" v="163" actId="167"/>
          <ac:spMkLst>
            <pc:docMk/>
            <pc:sldMk cId="0" sldId="283"/>
            <ac:spMk id="30" creationId="{00BDEED6-B824-5C0C-8F56-15B2A715683D}"/>
          </ac:spMkLst>
        </pc:spChg>
        <pc:grpChg chg="del">
          <ac:chgData name="Jenn Anne" userId="2e42e5b19939340a" providerId="LiveId" clId="{64EFCA54-BBAA-4021-B642-BADBC771659B}" dt="2023-05-03T19:50:54.904" v="35" actId="478"/>
          <ac:grpSpMkLst>
            <pc:docMk/>
            <pc:sldMk cId="0" sldId="28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6:03.779" v="165" actId="167"/>
        <pc:sldMkLst>
          <pc:docMk/>
          <pc:sldMk cId="0" sldId="284"/>
        </pc:sldMkLst>
        <pc:spChg chg="add mod ord">
          <ac:chgData name="Jenn Anne" userId="2e42e5b19939340a" providerId="LiveId" clId="{64EFCA54-BBAA-4021-B642-BADBC771659B}" dt="2023-05-03T20:06:03.779" v="165" actId="167"/>
          <ac:spMkLst>
            <pc:docMk/>
            <pc:sldMk cId="0" sldId="284"/>
            <ac:spMk id="30" creationId="{913FE7A9-D3F2-3D16-06A5-54988409F9E7}"/>
          </ac:spMkLst>
        </pc:spChg>
        <pc:grpChg chg="del">
          <ac:chgData name="Jenn Anne" userId="2e42e5b19939340a" providerId="LiveId" clId="{64EFCA54-BBAA-4021-B642-BADBC771659B}" dt="2023-05-03T19:50:55.987" v="36" actId="478"/>
          <ac:grpSpMkLst>
            <pc:docMk/>
            <pc:sldMk cId="0" sldId="28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6:10.148" v="167" actId="167"/>
        <pc:sldMkLst>
          <pc:docMk/>
          <pc:sldMk cId="0" sldId="285"/>
        </pc:sldMkLst>
        <pc:spChg chg="add mod ord">
          <ac:chgData name="Jenn Anne" userId="2e42e5b19939340a" providerId="LiveId" clId="{64EFCA54-BBAA-4021-B642-BADBC771659B}" dt="2023-05-03T20:06:10.148" v="167" actId="167"/>
          <ac:spMkLst>
            <pc:docMk/>
            <pc:sldMk cId="0" sldId="285"/>
            <ac:spMk id="30" creationId="{099D3002-E6A5-DBBD-980F-42A2014F185C}"/>
          </ac:spMkLst>
        </pc:spChg>
        <pc:grpChg chg="del">
          <ac:chgData name="Jenn Anne" userId="2e42e5b19939340a" providerId="LiveId" clId="{64EFCA54-BBAA-4021-B642-BADBC771659B}" dt="2023-05-03T19:50:57.068" v="37" actId="478"/>
          <ac:grpSpMkLst>
            <pc:docMk/>
            <pc:sldMk cId="0" sldId="28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6:14.102" v="169" actId="167"/>
        <pc:sldMkLst>
          <pc:docMk/>
          <pc:sldMk cId="0" sldId="286"/>
        </pc:sldMkLst>
        <pc:spChg chg="add mod ord">
          <ac:chgData name="Jenn Anne" userId="2e42e5b19939340a" providerId="LiveId" clId="{64EFCA54-BBAA-4021-B642-BADBC771659B}" dt="2023-05-03T20:06:14.102" v="169" actId="167"/>
          <ac:spMkLst>
            <pc:docMk/>
            <pc:sldMk cId="0" sldId="286"/>
            <ac:spMk id="30" creationId="{18B4837A-A3B3-8D6C-3E12-6CB8E7E69099}"/>
          </ac:spMkLst>
        </pc:spChg>
        <pc:grpChg chg="del">
          <ac:chgData name="Jenn Anne" userId="2e42e5b19939340a" providerId="LiveId" clId="{64EFCA54-BBAA-4021-B642-BADBC771659B}" dt="2023-05-03T19:50:58.183" v="38" actId="478"/>
          <ac:grpSpMkLst>
            <pc:docMk/>
            <pc:sldMk cId="0" sldId="28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6:19.996" v="171" actId="167"/>
        <pc:sldMkLst>
          <pc:docMk/>
          <pc:sldMk cId="0" sldId="287"/>
        </pc:sldMkLst>
        <pc:spChg chg="add mod ord">
          <ac:chgData name="Jenn Anne" userId="2e42e5b19939340a" providerId="LiveId" clId="{64EFCA54-BBAA-4021-B642-BADBC771659B}" dt="2023-05-03T20:06:19.996" v="171" actId="167"/>
          <ac:spMkLst>
            <pc:docMk/>
            <pc:sldMk cId="0" sldId="287"/>
            <ac:spMk id="30" creationId="{BED4DCE2-141A-58FE-5E84-A76FB3EA6C03}"/>
          </ac:spMkLst>
        </pc:spChg>
        <pc:grpChg chg="del">
          <ac:chgData name="Jenn Anne" userId="2e42e5b19939340a" providerId="LiveId" clId="{64EFCA54-BBAA-4021-B642-BADBC771659B}" dt="2023-05-03T19:50:59.385" v="39" actId="478"/>
          <ac:grpSpMkLst>
            <pc:docMk/>
            <pc:sldMk cId="0" sldId="28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6:24.496" v="173" actId="167"/>
        <pc:sldMkLst>
          <pc:docMk/>
          <pc:sldMk cId="0" sldId="288"/>
        </pc:sldMkLst>
        <pc:spChg chg="add mod ord">
          <ac:chgData name="Jenn Anne" userId="2e42e5b19939340a" providerId="LiveId" clId="{64EFCA54-BBAA-4021-B642-BADBC771659B}" dt="2023-05-03T20:06:24.496" v="173" actId="167"/>
          <ac:spMkLst>
            <pc:docMk/>
            <pc:sldMk cId="0" sldId="288"/>
            <ac:spMk id="30" creationId="{927AFB05-25FD-E6BD-2964-A4D061D6AF62}"/>
          </ac:spMkLst>
        </pc:spChg>
        <pc:grpChg chg="del">
          <ac:chgData name="Jenn Anne" userId="2e42e5b19939340a" providerId="LiveId" clId="{64EFCA54-BBAA-4021-B642-BADBC771659B}" dt="2023-05-03T19:51:00.515" v="40" actId="478"/>
          <ac:grpSpMkLst>
            <pc:docMk/>
            <pc:sldMk cId="0" sldId="28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6:28.324" v="175" actId="167"/>
        <pc:sldMkLst>
          <pc:docMk/>
          <pc:sldMk cId="0" sldId="289"/>
        </pc:sldMkLst>
        <pc:spChg chg="add mod ord">
          <ac:chgData name="Jenn Anne" userId="2e42e5b19939340a" providerId="LiveId" clId="{64EFCA54-BBAA-4021-B642-BADBC771659B}" dt="2023-05-03T20:06:28.324" v="175" actId="167"/>
          <ac:spMkLst>
            <pc:docMk/>
            <pc:sldMk cId="0" sldId="289"/>
            <ac:spMk id="30" creationId="{7D9313BB-D1C4-FC2B-1C3E-FED0498A3031}"/>
          </ac:spMkLst>
        </pc:spChg>
        <pc:grpChg chg="del">
          <ac:chgData name="Jenn Anne" userId="2e42e5b19939340a" providerId="LiveId" clId="{64EFCA54-BBAA-4021-B642-BADBC771659B}" dt="2023-05-03T19:51:01.564" v="41" actId="478"/>
          <ac:grpSpMkLst>
            <pc:docMk/>
            <pc:sldMk cId="0" sldId="28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6:32.099" v="177" actId="167"/>
        <pc:sldMkLst>
          <pc:docMk/>
          <pc:sldMk cId="0" sldId="290"/>
        </pc:sldMkLst>
        <pc:spChg chg="add mod ord">
          <ac:chgData name="Jenn Anne" userId="2e42e5b19939340a" providerId="LiveId" clId="{64EFCA54-BBAA-4021-B642-BADBC771659B}" dt="2023-05-03T20:06:32.099" v="177" actId="167"/>
          <ac:spMkLst>
            <pc:docMk/>
            <pc:sldMk cId="0" sldId="290"/>
            <ac:spMk id="30" creationId="{AD3FA0DF-BFED-0651-796F-4CC3A9776F34}"/>
          </ac:spMkLst>
        </pc:spChg>
        <pc:grpChg chg="del">
          <ac:chgData name="Jenn Anne" userId="2e42e5b19939340a" providerId="LiveId" clId="{64EFCA54-BBAA-4021-B642-BADBC771659B}" dt="2023-05-03T19:51:02.720" v="42" actId="478"/>
          <ac:grpSpMkLst>
            <pc:docMk/>
            <pc:sldMk cId="0" sldId="29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6:35.898" v="179" actId="167"/>
        <pc:sldMkLst>
          <pc:docMk/>
          <pc:sldMk cId="0" sldId="291"/>
        </pc:sldMkLst>
        <pc:spChg chg="add mod ord">
          <ac:chgData name="Jenn Anne" userId="2e42e5b19939340a" providerId="LiveId" clId="{64EFCA54-BBAA-4021-B642-BADBC771659B}" dt="2023-05-03T20:06:35.898" v="179" actId="167"/>
          <ac:spMkLst>
            <pc:docMk/>
            <pc:sldMk cId="0" sldId="291"/>
            <ac:spMk id="30" creationId="{D90F2207-A8EB-0D9D-62F5-9718A985B788}"/>
          </ac:spMkLst>
        </pc:spChg>
        <pc:grpChg chg="del">
          <ac:chgData name="Jenn Anne" userId="2e42e5b19939340a" providerId="LiveId" clId="{64EFCA54-BBAA-4021-B642-BADBC771659B}" dt="2023-05-03T19:51:03.832" v="43" actId="478"/>
          <ac:grpSpMkLst>
            <pc:docMk/>
            <pc:sldMk cId="0" sldId="29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6:39.214" v="181" actId="167"/>
        <pc:sldMkLst>
          <pc:docMk/>
          <pc:sldMk cId="0" sldId="292"/>
        </pc:sldMkLst>
        <pc:spChg chg="add mod ord">
          <ac:chgData name="Jenn Anne" userId="2e42e5b19939340a" providerId="LiveId" clId="{64EFCA54-BBAA-4021-B642-BADBC771659B}" dt="2023-05-03T20:06:39.214" v="181" actId="167"/>
          <ac:spMkLst>
            <pc:docMk/>
            <pc:sldMk cId="0" sldId="292"/>
            <ac:spMk id="30" creationId="{60ACC22D-DA55-A3AD-83CB-229ED1918968}"/>
          </ac:spMkLst>
        </pc:spChg>
        <pc:grpChg chg="del">
          <ac:chgData name="Jenn Anne" userId="2e42e5b19939340a" providerId="LiveId" clId="{64EFCA54-BBAA-4021-B642-BADBC771659B}" dt="2023-05-03T19:51:04.881" v="44" actId="478"/>
          <ac:grpSpMkLst>
            <pc:docMk/>
            <pc:sldMk cId="0" sldId="29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6:42.592" v="183" actId="167"/>
        <pc:sldMkLst>
          <pc:docMk/>
          <pc:sldMk cId="0" sldId="293"/>
        </pc:sldMkLst>
        <pc:spChg chg="add mod ord">
          <ac:chgData name="Jenn Anne" userId="2e42e5b19939340a" providerId="LiveId" clId="{64EFCA54-BBAA-4021-B642-BADBC771659B}" dt="2023-05-03T20:06:42.592" v="183" actId="167"/>
          <ac:spMkLst>
            <pc:docMk/>
            <pc:sldMk cId="0" sldId="293"/>
            <ac:spMk id="30" creationId="{6FDB62B0-7B6E-2A71-22F7-56278F3F6CEC}"/>
          </ac:spMkLst>
        </pc:spChg>
        <pc:grpChg chg="del">
          <ac:chgData name="Jenn Anne" userId="2e42e5b19939340a" providerId="LiveId" clId="{64EFCA54-BBAA-4021-B642-BADBC771659B}" dt="2023-05-03T19:51:06.007" v="45" actId="478"/>
          <ac:grpSpMkLst>
            <pc:docMk/>
            <pc:sldMk cId="0" sldId="29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6:46.810" v="185" actId="167"/>
        <pc:sldMkLst>
          <pc:docMk/>
          <pc:sldMk cId="0" sldId="294"/>
        </pc:sldMkLst>
        <pc:spChg chg="add mod ord">
          <ac:chgData name="Jenn Anne" userId="2e42e5b19939340a" providerId="LiveId" clId="{64EFCA54-BBAA-4021-B642-BADBC771659B}" dt="2023-05-03T20:06:46.810" v="185" actId="167"/>
          <ac:spMkLst>
            <pc:docMk/>
            <pc:sldMk cId="0" sldId="294"/>
            <ac:spMk id="30" creationId="{E3441BC8-A830-AB42-6EF8-42E465E44D26}"/>
          </ac:spMkLst>
        </pc:spChg>
        <pc:grpChg chg="del">
          <ac:chgData name="Jenn Anne" userId="2e42e5b19939340a" providerId="LiveId" clId="{64EFCA54-BBAA-4021-B642-BADBC771659B}" dt="2023-05-03T19:51:07.261" v="46" actId="478"/>
          <ac:grpSpMkLst>
            <pc:docMk/>
            <pc:sldMk cId="0" sldId="29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7:20.292" v="187" actId="167"/>
        <pc:sldMkLst>
          <pc:docMk/>
          <pc:sldMk cId="0" sldId="295"/>
        </pc:sldMkLst>
        <pc:spChg chg="add mod ord">
          <ac:chgData name="Jenn Anne" userId="2e42e5b19939340a" providerId="LiveId" clId="{64EFCA54-BBAA-4021-B642-BADBC771659B}" dt="2023-05-03T20:07:20.292" v="187" actId="167"/>
          <ac:spMkLst>
            <pc:docMk/>
            <pc:sldMk cId="0" sldId="295"/>
            <ac:spMk id="30" creationId="{9B9B15FA-4CA9-2E05-CA83-1D96BEA17CDA}"/>
          </ac:spMkLst>
        </pc:spChg>
        <pc:grpChg chg="del">
          <ac:chgData name="Jenn Anne" userId="2e42e5b19939340a" providerId="LiveId" clId="{64EFCA54-BBAA-4021-B642-BADBC771659B}" dt="2023-05-03T19:51:09.142" v="47" actId="478"/>
          <ac:grpSpMkLst>
            <pc:docMk/>
            <pc:sldMk cId="0" sldId="29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7:23.827" v="189" actId="167"/>
        <pc:sldMkLst>
          <pc:docMk/>
          <pc:sldMk cId="0" sldId="296"/>
        </pc:sldMkLst>
        <pc:spChg chg="add mod ord">
          <ac:chgData name="Jenn Anne" userId="2e42e5b19939340a" providerId="LiveId" clId="{64EFCA54-BBAA-4021-B642-BADBC771659B}" dt="2023-05-03T20:07:23.827" v="189" actId="167"/>
          <ac:spMkLst>
            <pc:docMk/>
            <pc:sldMk cId="0" sldId="296"/>
            <ac:spMk id="30" creationId="{CE8A82FF-9E60-60E0-F6D3-3A109216560B}"/>
          </ac:spMkLst>
        </pc:spChg>
        <pc:grpChg chg="del">
          <ac:chgData name="Jenn Anne" userId="2e42e5b19939340a" providerId="LiveId" clId="{64EFCA54-BBAA-4021-B642-BADBC771659B}" dt="2023-05-03T19:51:10.434" v="48" actId="478"/>
          <ac:grpSpMkLst>
            <pc:docMk/>
            <pc:sldMk cId="0" sldId="29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7:27.954" v="191" actId="167"/>
        <pc:sldMkLst>
          <pc:docMk/>
          <pc:sldMk cId="0" sldId="297"/>
        </pc:sldMkLst>
        <pc:spChg chg="add mod ord">
          <ac:chgData name="Jenn Anne" userId="2e42e5b19939340a" providerId="LiveId" clId="{64EFCA54-BBAA-4021-B642-BADBC771659B}" dt="2023-05-03T20:07:27.954" v="191" actId="167"/>
          <ac:spMkLst>
            <pc:docMk/>
            <pc:sldMk cId="0" sldId="297"/>
            <ac:spMk id="30" creationId="{05FCE2AC-1CC9-2DB5-5E7E-808EA9A16A9C}"/>
          </ac:spMkLst>
        </pc:spChg>
        <pc:grpChg chg="del">
          <ac:chgData name="Jenn Anne" userId="2e42e5b19939340a" providerId="LiveId" clId="{64EFCA54-BBAA-4021-B642-BADBC771659B}" dt="2023-05-03T19:51:11.717" v="49" actId="478"/>
          <ac:grpSpMkLst>
            <pc:docMk/>
            <pc:sldMk cId="0" sldId="29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7:32.032" v="193" actId="167"/>
        <pc:sldMkLst>
          <pc:docMk/>
          <pc:sldMk cId="0" sldId="298"/>
        </pc:sldMkLst>
        <pc:spChg chg="add mod ord">
          <ac:chgData name="Jenn Anne" userId="2e42e5b19939340a" providerId="LiveId" clId="{64EFCA54-BBAA-4021-B642-BADBC771659B}" dt="2023-05-03T20:07:32.032" v="193" actId="167"/>
          <ac:spMkLst>
            <pc:docMk/>
            <pc:sldMk cId="0" sldId="298"/>
            <ac:spMk id="30" creationId="{9897734C-6EC8-D710-E065-CBB3D38D88A3}"/>
          </ac:spMkLst>
        </pc:spChg>
        <pc:grpChg chg="del">
          <ac:chgData name="Jenn Anne" userId="2e42e5b19939340a" providerId="LiveId" clId="{64EFCA54-BBAA-4021-B642-BADBC771659B}" dt="2023-05-03T19:51:12.844" v="50" actId="478"/>
          <ac:grpSpMkLst>
            <pc:docMk/>
            <pc:sldMk cId="0" sldId="29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7:35.761" v="195" actId="167"/>
        <pc:sldMkLst>
          <pc:docMk/>
          <pc:sldMk cId="0" sldId="299"/>
        </pc:sldMkLst>
        <pc:spChg chg="add mod ord">
          <ac:chgData name="Jenn Anne" userId="2e42e5b19939340a" providerId="LiveId" clId="{64EFCA54-BBAA-4021-B642-BADBC771659B}" dt="2023-05-03T20:07:35.761" v="195" actId="167"/>
          <ac:spMkLst>
            <pc:docMk/>
            <pc:sldMk cId="0" sldId="299"/>
            <ac:spMk id="30" creationId="{FB3050F5-8540-89DB-0E94-EE4DF7BCEAC3}"/>
          </ac:spMkLst>
        </pc:spChg>
        <pc:grpChg chg="del">
          <ac:chgData name="Jenn Anne" userId="2e42e5b19939340a" providerId="LiveId" clId="{64EFCA54-BBAA-4021-B642-BADBC771659B}" dt="2023-05-03T19:51:15.677" v="51" actId="478"/>
          <ac:grpSpMkLst>
            <pc:docMk/>
            <pc:sldMk cId="0" sldId="299"/>
            <ac:grpSpMk id="2" creationId="{00000000-0000-0000-0000-000000000000}"/>
          </ac:grpSpMkLst>
        </pc:grpChg>
      </pc:sldChg>
      <pc:sldChg chg="addSp modSp mod">
        <pc:chgData name="Jenn Anne" userId="2e42e5b19939340a" providerId="LiveId" clId="{64EFCA54-BBAA-4021-B642-BADBC771659B}" dt="2023-05-03T20:07:43.430" v="197" actId="167"/>
        <pc:sldMkLst>
          <pc:docMk/>
          <pc:sldMk cId="0" sldId="300"/>
        </pc:sldMkLst>
        <pc:spChg chg="add mod ord">
          <ac:chgData name="Jenn Anne" userId="2e42e5b19939340a" providerId="LiveId" clId="{64EFCA54-BBAA-4021-B642-BADBC771659B}" dt="2023-05-03T20:07:43.430" v="197" actId="167"/>
          <ac:spMkLst>
            <pc:docMk/>
            <pc:sldMk cId="0" sldId="300"/>
            <ac:spMk id="30" creationId="{C9B26C5C-0C22-1F65-04B9-2B4EB4EBEF27}"/>
          </ac:spMkLst>
        </pc:spChg>
      </pc:sldChg>
      <pc:sldChg chg="addSp delSp modSp mod">
        <pc:chgData name="Jenn Anne" userId="2e42e5b19939340a" providerId="LiveId" clId="{64EFCA54-BBAA-4021-B642-BADBC771659B}" dt="2023-05-03T20:07:47.260" v="199" actId="167"/>
        <pc:sldMkLst>
          <pc:docMk/>
          <pc:sldMk cId="0" sldId="301"/>
        </pc:sldMkLst>
        <pc:spChg chg="add mod ord">
          <ac:chgData name="Jenn Anne" userId="2e42e5b19939340a" providerId="LiveId" clId="{64EFCA54-BBAA-4021-B642-BADBC771659B}" dt="2023-05-03T20:07:47.260" v="199" actId="167"/>
          <ac:spMkLst>
            <pc:docMk/>
            <pc:sldMk cId="0" sldId="301"/>
            <ac:spMk id="30" creationId="{2F008CCC-4767-10EF-DA8A-802230DF6BFA}"/>
          </ac:spMkLst>
        </pc:spChg>
        <pc:grpChg chg="del">
          <ac:chgData name="Jenn Anne" userId="2e42e5b19939340a" providerId="LiveId" clId="{64EFCA54-BBAA-4021-B642-BADBC771659B}" dt="2023-05-03T19:51:17.430" v="52" actId="478"/>
          <ac:grpSpMkLst>
            <pc:docMk/>
            <pc:sldMk cId="0" sldId="30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7:50.446" v="201" actId="167"/>
        <pc:sldMkLst>
          <pc:docMk/>
          <pc:sldMk cId="0" sldId="302"/>
        </pc:sldMkLst>
        <pc:spChg chg="add mod ord">
          <ac:chgData name="Jenn Anne" userId="2e42e5b19939340a" providerId="LiveId" clId="{64EFCA54-BBAA-4021-B642-BADBC771659B}" dt="2023-05-03T20:07:50.446" v="201" actId="167"/>
          <ac:spMkLst>
            <pc:docMk/>
            <pc:sldMk cId="0" sldId="302"/>
            <ac:spMk id="30" creationId="{7E8989C5-F903-D7FB-34BF-0474A29B708D}"/>
          </ac:spMkLst>
        </pc:spChg>
        <pc:grpChg chg="del">
          <ac:chgData name="Jenn Anne" userId="2e42e5b19939340a" providerId="LiveId" clId="{64EFCA54-BBAA-4021-B642-BADBC771659B}" dt="2023-05-03T19:51:18.980" v="53" actId="478"/>
          <ac:grpSpMkLst>
            <pc:docMk/>
            <pc:sldMk cId="0" sldId="30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7:54.397" v="203" actId="167"/>
        <pc:sldMkLst>
          <pc:docMk/>
          <pc:sldMk cId="0" sldId="303"/>
        </pc:sldMkLst>
        <pc:spChg chg="add mod ord">
          <ac:chgData name="Jenn Anne" userId="2e42e5b19939340a" providerId="LiveId" clId="{64EFCA54-BBAA-4021-B642-BADBC771659B}" dt="2023-05-03T20:07:54.397" v="203" actId="167"/>
          <ac:spMkLst>
            <pc:docMk/>
            <pc:sldMk cId="0" sldId="303"/>
            <ac:spMk id="30" creationId="{95A67338-1346-4039-EDBD-8A6E324A6EE8}"/>
          </ac:spMkLst>
        </pc:spChg>
        <pc:grpChg chg="del">
          <ac:chgData name="Jenn Anne" userId="2e42e5b19939340a" providerId="LiveId" clId="{64EFCA54-BBAA-4021-B642-BADBC771659B}" dt="2023-05-03T19:51:20.467" v="54" actId="478"/>
          <ac:grpSpMkLst>
            <pc:docMk/>
            <pc:sldMk cId="0" sldId="30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7:57.843" v="205" actId="167"/>
        <pc:sldMkLst>
          <pc:docMk/>
          <pc:sldMk cId="0" sldId="304"/>
        </pc:sldMkLst>
        <pc:spChg chg="add mod ord">
          <ac:chgData name="Jenn Anne" userId="2e42e5b19939340a" providerId="LiveId" clId="{64EFCA54-BBAA-4021-B642-BADBC771659B}" dt="2023-05-03T20:07:57.843" v="205" actId="167"/>
          <ac:spMkLst>
            <pc:docMk/>
            <pc:sldMk cId="0" sldId="304"/>
            <ac:spMk id="30" creationId="{65AB50DA-6EBA-1C60-1B38-2B8A47B7ABFB}"/>
          </ac:spMkLst>
        </pc:spChg>
        <pc:grpChg chg="del">
          <ac:chgData name="Jenn Anne" userId="2e42e5b19939340a" providerId="LiveId" clId="{64EFCA54-BBAA-4021-B642-BADBC771659B}" dt="2023-05-03T19:51:21.614" v="55" actId="478"/>
          <ac:grpSpMkLst>
            <pc:docMk/>
            <pc:sldMk cId="0" sldId="30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8:01.712" v="207" actId="167"/>
        <pc:sldMkLst>
          <pc:docMk/>
          <pc:sldMk cId="0" sldId="305"/>
        </pc:sldMkLst>
        <pc:spChg chg="add mod ord">
          <ac:chgData name="Jenn Anne" userId="2e42e5b19939340a" providerId="LiveId" clId="{64EFCA54-BBAA-4021-B642-BADBC771659B}" dt="2023-05-03T20:08:01.712" v="207" actId="167"/>
          <ac:spMkLst>
            <pc:docMk/>
            <pc:sldMk cId="0" sldId="305"/>
            <ac:spMk id="30" creationId="{E1B34956-EE60-569E-8A2F-7B6DD0B9903C}"/>
          </ac:spMkLst>
        </pc:spChg>
        <pc:grpChg chg="del">
          <ac:chgData name="Jenn Anne" userId="2e42e5b19939340a" providerId="LiveId" clId="{64EFCA54-BBAA-4021-B642-BADBC771659B}" dt="2023-05-03T19:51:22.896" v="56" actId="478"/>
          <ac:grpSpMkLst>
            <pc:docMk/>
            <pc:sldMk cId="0" sldId="30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8:05.167" v="209" actId="167"/>
        <pc:sldMkLst>
          <pc:docMk/>
          <pc:sldMk cId="0" sldId="306"/>
        </pc:sldMkLst>
        <pc:spChg chg="add mod ord">
          <ac:chgData name="Jenn Anne" userId="2e42e5b19939340a" providerId="LiveId" clId="{64EFCA54-BBAA-4021-B642-BADBC771659B}" dt="2023-05-03T20:08:05.167" v="209" actId="167"/>
          <ac:spMkLst>
            <pc:docMk/>
            <pc:sldMk cId="0" sldId="306"/>
            <ac:spMk id="30" creationId="{4283D730-05E0-E6F3-A268-41B16D78FBC7}"/>
          </ac:spMkLst>
        </pc:spChg>
        <pc:grpChg chg="del">
          <ac:chgData name="Jenn Anne" userId="2e42e5b19939340a" providerId="LiveId" clId="{64EFCA54-BBAA-4021-B642-BADBC771659B}" dt="2023-05-03T19:51:24.272" v="57" actId="478"/>
          <ac:grpSpMkLst>
            <pc:docMk/>
            <pc:sldMk cId="0" sldId="30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8:09.346" v="211" actId="167"/>
        <pc:sldMkLst>
          <pc:docMk/>
          <pc:sldMk cId="0" sldId="307"/>
        </pc:sldMkLst>
        <pc:spChg chg="add mod ord">
          <ac:chgData name="Jenn Anne" userId="2e42e5b19939340a" providerId="LiveId" clId="{64EFCA54-BBAA-4021-B642-BADBC771659B}" dt="2023-05-03T20:08:09.346" v="211" actId="167"/>
          <ac:spMkLst>
            <pc:docMk/>
            <pc:sldMk cId="0" sldId="307"/>
            <ac:spMk id="30" creationId="{B44AEF2A-5A87-DCCC-52D3-2950EF8D37E3}"/>
          </ac:spMkLst>
        </pc:spChg>
        <pc:grpChg chg="del">
          <ac:chgData name="Jenn Anne" userId="2e42e5b19939340a" providerId="LiveId" clId="{64EFCA54-BBAA-4021-B642-BADBC771659B}" dt="2023-05-03T19:51:26.994" v="58" actId="478"/>
          <ac:grpSpMkLst>
            <pc:docMk/>
            <pc:sldMk cId="0" sldId="30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8:14.371" v="213" actId="167"/>
        <pc:sldMkLst>
          <pc:docMk/>
          <pc:sldMk cId="0" sldId="308"/>
        </pc:sldMkLst>
        <pc:spChg chg="add mod ord">
          <ac:chgData name="Jenn Anne" userId="2e42e5b19939340a" providerId="LiveId" clId="{64EFCA54-BBAA-4021-B642-BADBC771659B}" dt="2023-05-03T20:08:14.371" v="213" actId="167"/>
          <ac:spMkLst>
            <pc:docMk/>
            <pc:sldMk cId="0" sldId="308"/>
            <ac:spMk id="30" creationId="{725B86D4-0687-ED9C-A230-115B3C5955EF}"/>
          </ac:spMkLst>
        </pc:spChg>
        <pc:grpChg chg="del">
          <ac:chgData name="Jenn Anne" userId="2e42e5b19939340a" providerId="LiveId" clId="{64EFCA54-BBAA-4021-B642-BADBC771659B}" dt="2023-05-03T19:51:28.482" v="59" actId="478"/>
          <ac:grpSpMkLst>
            <pc:docMk/>
            <pc:sldMk cId="0" sldId="30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8:18.912" v="215" actId="167"/>
        <pc:sldMkLst>
          <pc:docMk/>
          <pc:sldMk cId="0" sldId="309"/>
        </pc:sldMkLst>
        <pc:spChg chg="add mod ord">
          <ac:chgData name="Jenn Anne" userId="2e42e5b19939340a" providerId="LiveId" clId="{64EFCA54-BBAA-4021-B642-BADBC771659B}" dt="2023-05-03T20:08:18.912" v="215" actId="167"/>
          <ac:spMkLst>
            <pc:docMk/>
            <pc:sldMk cId="0" sldId="309"/>
            <ac:spMk id="30" creationId="{59A9F3D7-E24D-2893-38B1-5B4E325927CE}"/>
          </ac:spMkLst>
        </pc:spChg>
        <pc:grpChg chg="del">
          <ac:chgData name="Jenn Anne" userId="2e42e5b19939340a" providerId="LiveId" clId="{64EFCA54-BBAA-4021-B642-BADBC771659B}" dt="2023-05-03T19:51:30.252" v="60" actId="478"/>
          <ac:grpSpMkLst>
            <pc:docMk/>
            <pc:sldMk cId="0" sldId="30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9:09.634" v="217" actId="167"/>
        <pc:sldMkLst>
          <pc:docMk/>
          <pc:sldMk cId="0" sldId="310"/>
        </pc:sldMkLst>
        <pc:spChg chg="add mod ord">
          <ac:chgData name="Jenn Anne" userId="2e42e5b19939340a" providerId="LiveId" clId="{64EFCA54-BBAA-4021-B642-BADBC771659B}" dt="2023-05-03T20:09:09.634" v="217" actId="167"/>
          <ac:spMkLst>
            <pc:docMk/>
            <pc:sldMk cId="0" sldId="310"/>
            <ac:spMk id="30" creationId="{227739F0-02EB-6631-D83F-02DCC4D34F58}"/>
          </ac:spMkLst>
        </pc:spChg>
        <pc:grpChg chg="del">
          <ac:chgData name="Jenn Anne" userId="2e42e5b19939340a" providerId="LiveId" clId="{64EFCA54-BBAA-4021-B642-BADBC771659B}" dt="2023-05-03T19:51:31.427" v="61" actId="478"/>
          <ac:grpSpMkLst>
            <pc:docMk/>
            <pc:sldMk cId="0" sldId="31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9:13.237" v="219" actId="167"/>
        <pc:sldMkLst>
          <pc:docMk/>
          <pc:sldMk cId="0" sldId="311"/>
        </pc:sldMkLst>
        <pc:spChg chg="add mod ord">
          <ac:chgData name="Jenn Anne" userId="2e42e5b19939340a" providerId="LiveId" clId="{64EFCA54-BBAA-4021-B642-BADBC771659B}" dt="2023-05-03T20:09:13.237" v="219" actId="167"/>
          <ac:spMkLst>
            <pc:docMk/>
            <pc:sldMk cId="0" sldId="311"/>
            <ac:spMk id="30" creationId="{B32E85EA-BCC9-6BA4-43F0-2E5A2C8250F8}"/>
          </ac:spMkLst>
        </pc:spChg>
        <pc:grpChg chg="del">
          <ac:chgData name="Jenn Anne" userId="2e42e5b19939340a" providerId="LiveId" clId="{64EFCA54-BBAA-4021-B642-BADBC771659B}" dt="2023-05-03T19:51:32.494" v="62" actId="478"/>
          <ac:grpSpMkLst>
            <pc:docMk/>
            <pc:sldMk cId="0" sldId="31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9:39.084" v="221" actId="167"/>
        <pc:sldMkLst>
          <pc:docMk/>
          <pc:sldMk cId="0" sldId="312"/>
        </pc:sldMkLst>
        <pc:spChg chg="add mod ord">
          <ac:chgData name="Jenn Anne" userId="2e42e5b19939340a" providerId="LiveId" clId="{64EFCA54-BBAA-4021-B642-BADBC771659B}" dt="2023-05-03T20:09:39.084" v="221" actId="167"/>
          <ac:spMkLst>
            <pc:docMk/>
            <pc:sldMk cId="0" sldId="312"/>
            <ac:spMk id="30" creationId="{C6F7DC01-C091-0F3C-4292-C3F29F67DAF0}"/>
          </ac:spMkLst>
        </pc:spChg>
        <pc:grpChg chg="del">
          <ac:chgData name="Jenn Anne" userId="2e42e5b19939340a" providerId="LiveId" clId="{64EFCA54-BBAA-4021-B642-BADBC771659B}" dt="2023-05-03T19:51:33.604" v="63" actId="478"/>
          <ac:grpSpMkLst>
            <pc:docMk/>
            <pc:sldMk cId="0" sldId="31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9:42.586" v="223" actId="167"/>
        <pc:sldMkLst>
          <pc:docMk/>
          <pc:sldMk cId="0" sldId="313"/>
        </pc:sldMkLst>
        <pc:spChg chg="add mod ord">
          <ac:chgData name="Jenn Anne" userId="2e42e5b19939340a" providerId="LiveId" clId="{64EFCA54-BBAA-4021-B642-BADBC771659B}" dt="2023-05-03T20:09:42.586" v="223" actId="167"/>
          <ac:spMkLst>
            <pc:docMk/>
            <pc:sldMk cId="0" sldId="313"/>
            <ac:spMk id="30" creationId="{72A4635D-5F84-0713-BA84-969407270D92}"/>
          </ac:spMkLst>
        </pc:spChg>
        <pc:grpChg chg="del">
          <ac:chgData name="Jenn Anne" userId="2e42e5b19939340a" providerId="LiveId" clId="{64EFCA54-BBAA-4021-B642-BADBC771659B}" dt="2023-05-03T19:51:35.872" v="64" actId="478"/>
          <ac:grpSpMkLst>
            <pc:docMk/>
            <pc:sldMk cId="0" sldId="31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9:46.090" v="225" actId="167"/>
        <pc:sldMkLst>
          <pc:docMk/>
          <pc:sldMk cId="0" sldId="314"/>
        </pc:sldMkLst>
        <pc:spChg chg="add mod ord">
          <ac:chgData name="Jenn Anne" userId="2e42e5b19939340a" providerId="LiveId" clId="{64EFCA54-BBAA-4021-B642-BADBC771659B}" dt="2023-05-03T20:09:46.090" v="225" actId="167"/>
          <ac:spMkLst>
            <pc:docMk/>
            <pc:sldMk cId="0" sldId="314"/>
            <ac:spMk id="30" creationId="{3DD415F2-E3EF-4C48-AD94-7889081B7F6A}"/>
          </ac:spMkLst>
        </pc:spChg>
        <pc:grpChg chg="del">
          <ac:chgData name="Jenn Anne" userId="2e42e5b19939340a" providerId="LiveId" clId="{64EFCA54-BBAA-4021-B642-BADBC771659B}" dt="2023-05-03T19:51:39.989" v="65" actId="478"/>
          <ac:grpSpMkLst>
            <pc:docMk/>
            <pc:sldMk cId="0" sldId="31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9:49.386" v="227" actId="167"/>
        <pc:sldMkLst>
          <pc:docMk/>
          <pc:sldMk cId="0" sldId="315"/>
        </pc:sldMkLst>
        <pc:spChg chg="add mod ord">
          <ac:chgData name="Jenn Anne" userId="2e42e5b19939340a" providerId="LiveId" clId="{64EFCA54-BBAA-4021-B642-BADBC771659B}" dt="2023-05-03T20:09:49.386" v="227" actId="167"/>
          <ac:spMkLst>
            <pc:docMk/>
            <pc:sldMk cId="0" sldId="315"/>
            <ac:spMk id="30" creationId="{FDF368A8-591F-4371-7D03-4F867E4F9E97}"/>
          </ac:spMkLst>
        </pc:spChg>
        <pc:grpChg chg="del">
          <ac:chgData name="Jenn Anne" userId="2e42e5b19939340a" providerId="LiveId" clId="{64EFCA54-BBAA-4021-B642-BADBC771659B}" dt="2023-05-03T19:51:41.117" v="66" actId="478"/>
          <ac:grpSpMkLst>
            <pc:docMk/>
            <pc:sldMk cId="0" sldId="31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9:52.685" v="229" actId="167"/>
        <pc:sldMkLst>
          <pc:docMk/>
          <pc:sldMk cId="0" sldId="316"/>
        </pc:sldMkLst>
        <pc:spChg chg="add mod ord">
          <ac:chgData name="Jenn Anne" userId="2e42e5b19939340a" providerId="LiveId" clId="{64EFCA54-BBAA-4021-B642-BADBC771659B}" dt="2023-05-03T20:09:52.685" v="229" actId="167"/>
          <ac:spMkLst>
            <pc:docMk/>
            <pc:sldMk cId="0" sldId="316"/>
            <ac:spMk id="30" creationId="{6AE5C658-589A-7127-BBD8-D5B06E04C4DC}"/>
          </ac:spMkLst>
        </pc:spChg>
        <pc:grpChg chg="del">
          <ac:chgData name="Jenn Anne" userId="2e42e5b19939340a" providerId="LiveId" clId="{64EFCA54-BBAA-4021-B642-BADBC771659B}" dt="2023-05-03T19:51:42.245" v="67" actId="478"/>
          <ac:grpSpMkLst>
            <pc:docMk/>
            <pc:sldMk cId="0" sldId="31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9:56.072" v="231" actId="167"/>
        <pc:sldMkLst>
          <pc:docMk/>
          <pc:sldMk cId="0" sldId="317"/>
        </pc:sldMkLst>
        <pc:spChg chg="add mod ord">
          <ac:chgData name="Jenn Anne" userId="2e42e5b19939340a" providerId="LiveId" clId="{64EFCA54-BBAA-4021-B642-BADBC771659B}" dt="2023-05-03T20:09:56.072" v="231" actId="167"/>
          <ac:spMkLst>
            <pc:docMk/>
            <pc:sldMk cId="0" sldId="317"/>
            <ac:spMk id="30" creationId="{B98AADB5-125F-6A12-27C2-4DA84DA27CE8}"/>
          </ac:spMkLst>
        </pc:spChg>
        <pc:grpChg chg="del">
          <ac:chgData name="Jenn Anne" userId="2e42e5b19939340a" providerId="LiveId" clId="{64EFCA54-BBAA-4021-B642-BADBC771659B}" dt="2023-05-03T19:51:43.247" v="68" actId="478"/>
          <ac:grpSpMkLst>
            <pc:docMk/>
            <pc:sldMk cId="0" sldId="31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0:09:59.802" v="233" actId="167"/>
        <pc:sldMkLst>
          <pc:docMk/>
          <pc:sldMk cId="0" sldId="318"/>
        </pc:sldMkLst>
        <pc:spChg chg="add mod ord">
          <ac:chgData name="Jenn Anne" userId="2e42e5b19939340a" providerId="LiveId" clId="{64EFCA54-BBAA-4021-B642-BADBC771659B}" dt="2023-05-03T20:09:59.802" v="233" actId="167"/>
          <ac:spMkLst>
            <pc:docMk/>
            <pc:sldMk cId="0" sldId="318"/>
            <ac:spMk id="30" creationId="{9D163A3A-D5E4-5C81-F7B3-BFC4E4199F32}"/>
          </ac:spMkLst>
        </pc:spChg>
        <pc:grpChg chg="del">
          <ac:chgData name="Jenn Anne" userId="2e42e5b19939340a" providerId="LiveId" clId="{64EFCA54-BBAA-4021-B642-BADBC771659B}" dt="2023-05-03T19:51:44.280" v="69" actId="478"/>
          <ac:grpSpMkLst>
            <pc:docMk/>
            <pc:sldMk cId="0" sldId="31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5:49.441" v="235" actId="167"/>
        <pc:sldMkLst>
          <pc:docMk/>
          <pc:sldMk cId="0" sldId="319"/>
        </pc:sldMkLst>
        <pc:spChg chg="add mod ord">
          <ac:chgData name="Jenn Anne" userId="2e42e5b19939340a" providerId="LiveId" clId="{64EFCA54-BBAA-4021-B642-BADBC771659B}" dt="2023-05-03T21:05:49.441" v="235" actId="167"/>
          <ac:spMkLst>
            <pc:docMk/>
            <pc:sldMk cId="0" sldId="319"/>
            <ac:spMk id="30" creationId="{DFABD3BD-229D-7D60-35E3-8A86D2510CAB}"/>
          </ac:spMkLst>
        </pc:spChg>
        <pc:grpChg chg="del">
          <ac:chgData name="Jenn Anne" userId="2e42e5b19939340a" providerId="LiveId" clId="{64EFCA54-BBAA-4021-B642-BADBC771659B}" dt="2023-05-03T19:51:45.470" v="70" actId="478"/>
          <ac:grpSpMkLst>
            <pc:docMk/>
            <pc:sldMk cId="0" sldId="31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5:55.068" v="237" actId="167"/>
        <pc:sldMkLst>
          <pc:docMk/>
          <pc:sldMk cId="0" sldId="320"/>
        </pc:sldMkLst>
        <pc:spChg chg="add mod ord">
          <ac:chgData name="Jenn Anne" userId="2e42e5b19939340a" providerId="LiveId" clId="{64EFCA54-BBAA-4021-B642-BADBC771659B}" dt="2023-05-03T21:05:55.068" v="237" actId="167"/>
          <ac:spMkLst>
            <pc:docMk/>
            <pc:sldMk cId="0" sldId="320"/>
            <ac:spMk id="30" creationId="{30356402-9860-7745-10CA-10CB69E8E176}"/>
          </ac:spMkLst>
        </pc:spChg>
        <pc:grpChg chg="del">
          <ac:chgData name="Jenn Anne" userId="2e42e5b19939340a" providerId="LiveId" clId="{64EFCA54-BBAA-4021-B642-BADBC771659B}" dt="2023-05-03T19:51:46.548" v="71" actId="478"/>
          <ac:grpSpMkLst>
            <pc:docMk/>
            <pc:sldMk cId="0" sldId="32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5:58.962" v="239" actId="167"/>
        <pc:sldMkLst>
          <pc:docMk/>
          <pc:sldMk cId="0" sldId="321"/>
        </pc:sldMkLst>
        <pc:spChg chg="add mod ord">
          <ac:chgData name="Jenn Anne" userId="2e42e5b19939340a" providerId="LiveId" clId="{64EFCA54-BBAA-4021-B642-BADBC771659B}" dt="2023-05-03T21:05:58.962" v="239" actId="167"/>
          <ac:spMkLst>
            <pc:docMk/>
            <pc:sldMk cId="0" sldId="321"/>
            <ac:spMk id="30" creationId="{FAB30A39-5256-1B17-2B88-81B48DF3BA08}"/>
          </ac:spMkLst>
        </pc:spChg>
        <pc:grpChg chg="del">
          <ac:chgData name="Jenn Anne" userId="2e42e5b19939340a" providerId="LiveId" clId="{64EFCA54-BBAA-4021-B642-BADBC771659B}" dt="2023-05-03T19:51:47.596" v="72" actId="478"/>
          <ac:grpSpMkLst>
            <pc:docMk/>
            <pc:sldMk cId="0" sldId="32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6:02.581" v="241" actId="167"/>
        <pc:sldMkLst>
          <pc:docMk/>
          <pc:sldMk cId="0" sldId="322"/>
        </pc:sldMkLst>
        <pc:spChg chg="add mod ord">
          <ac:chgData name="Jenn Anne" userId="2e42e5b19939340a" providerId="LiveId" clId="{64EFCA54-BBAA-4021-B642-BADBC771659B}" dt="2023-05-03T21:06:02.581" v="241" actId="167"/>
          <ac:spMkLst>
            <pc:docMk/>
            <pc:sldMk cId="0" sldId="322"/>
            <ac:spMk id="30" creationId="{8DCE4B56-5C56-A492-8244-686BD0ABA262}"/>
          </ac:spMkLst>
        </pc:spChg>
        <pc:grpChg chg="del">
          <ac:chgData name="Jenn Anne" userId="2e42e5b19939340a" providerId="LiveId" clId="{64EFCA54-BBAA-4021-B642-BADBC771659B}" dt="2023-05-03T19:51:48.613" v="73" actId="478"/>
          <ac:grpSpMkLst>
            <pc:docMk/>
            <pc:sldMk cId="0" sldId="32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6:06.507" v="243" actId="167"/>
        <pc:sldMkLst>
          <pc:docMk/>
          <pc:sldMk cId="0" sldId="323"/>
        </pc:sldMkLst>
        <pc:spChg chg="add mod ord">
          <ac:chgData name="Jenn Anne" userId="2e42e5b19939340a" providerId="LiveId" clId="{64EFCA54-BBAA-4021-B642-BADBC771659B}" dt="2023-05-03T21:06:06.507" v="243" actId="167"/>
          <ac:spMkLst>
            <pc:docMk/>
            <pc:sldMk cId="0" sldId="323"/>
            <ac:spMk id="30" creationId="{B3E2F31F-0E71-4398-F034-A17CEA082E77}"/>
          </ac:spMkLst>
        </pc:spChg>
        <pc:grpChg chg="del">
          <ac:chgData name="Jenn Anne" userId="2e42e5b19939340a" providerId="LiveId" clId="{64EFCA54-BBAA-4021-B642-BADBC771659B}" dt="2023-05-03T19:51:49.600" v="74" actId="478"/>
          <ac:grpSpMkLst>
            <pc:docMk/>
            <pc:sldMk cId="0" sldId="32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6:10.830" v="245" actId="167"/>
        <pc:sldMkLst>
          <pc:docMk/>
          <pc:sldMk cId="0" sldId="324"/>
        </pc:sldMkLst>
        <pc:spChg chg="add mod ord">
          <ac:chgData name="Jenn Anne" userId="2e42e5b19939340a" providerId="LiveId" clId="{64EFCA54-BBAA-4021-B642-BADBC771659B}" dt="2023-05-03T21:06:10.830" v="245" actId="167"/>
          <ac:spMkLst>
            <pc:docMk/>
            <pc:sldMk cId="0" sldId="324"/>
            <ac:spMk id="30" creationId="{D451BE9F-B568-6C59-BA6C-1B67EEFED8F6}"/>
          </ac:spMkLst>
        </pc:spChg>
        <pc:grpChg chg="del">
          <ac:chgData name="Jenn Anne" userId="2e42e5b19939340a" providerId="LiveId" clId="{64EFCA54-BBAA-4021-B642-BADBC771659B}" dt="2023-05-03T19:51:50.696" v="75" actId="478"/>
          <ac:grpSpMkLst>
            <pc:docMk/>
            <pc:sldMk cId="0" sldId="32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6:16.042" v="247" actId="167"/>
        <pc:sldMkLst>
          <pc:docMk/>
          <pc:sldMk cId="0" sldId="325"/>
        </pc:sldMkLst>
        <pc:spChg chg="add mod ord">
          <ac:chgData name="Jenn Anne" userId="2e42e5b19939340a" providerId="LiveId" clId="{64EFCA54-BBAA-4021-B642-BADBC771659B}" dt="2023-05-03T21:06:16.042" v="247" actId="167"/>
          <ac:spMkLst>
            <pc:docMk/>
            <pc:sldMk cId="0" sldId="325"/>
            <ac:spMk id="30" creationId="{679DA63A-F128-8879-B08E-BBB05F8D25B7}"/>
          </ac:spMkLst>
        </pc:spChg>
        <pc:grpChg chg="del">
          <ac:chgData name="Jenn Anne" userId="2e42e5b19939340a" providerId="LiveId" clId="{64EFCA54-BBAA-4021-B642-BADBC771659B}" dt="2023-05-03T19:51:51.696" v="76" actId="478"/>
          <ac:grpSpMkLst>
            <pc:docMk/>
            <pc:sldMk cId="0" sldId="32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6:20.701" v="249" actId="167"/>
        <pc:sldMkLst>
          <pc:docMk/>
          <pc:sldMk cId="0" sldId="326"/>
        </pc:sldMkLst>
        <pc:spChg chg="add mod ord">
          <ac:chgData name="Jenn Anne" userId="2e42e5b19939340a" providerId="LiveId" clId="{64EFCA54-BBAA-4021-B642-BADBC771659B}" dt="2023-05-03T21:06:20.701" v="249" actId="167"/>
          <ac:spMkLst>
            <pc:docMk/>
            <pc:sldMk cId="0" sldId="326"/>
            <ac:spMk id="30" creationId="{C54D7AC6-F91D-248E-AF7E-7B0DD582506F}"/>
          </ac:spMkLst>
        </pc:spChg>
        <pc:grpChg chg="del">
          <ac:chgData name="Jenn Anne" userId="2e42e5b19939340a" providerId="LiveId" clId="{64EFCA54-BBAA-4021-B642-BADBC771659B}" dt="2023-05-03T19:51:52.760" v="77" actId="478"/>
          <ac:grpSpMkLst>
            <pc:docMk/>
            <pc:sldMk cId="0" sldId="32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6:25.464" v="251" actId="167"/>
        <pc:sldMkLst>
          <pc:docMk/>
          <pc:sldMk cId="0" sldId="327"/>
        </pc:sldMkLst>
        <pc:spChg chg="add mod ord">
          <ac:chgData name="Jenn Anne" userId="2e42e5b19939340a" providerId="LiveId" clId="{64EFCA54-BBAA-4021-B642-BADBC771659B}" dt="2023-05-03T21:06:25.464" v="251" actId="167"/>
          <ac:spMkLst>
            <pc:docMk/>
            <pc:sldMk cId="0" sldId="327"/>
            <ac:spMk id="30" creationId="{BB3651EF-2373-75F3-C838-C62FA35DAF0D}"/>
          </ac:spMkLst>
        </pc:spChg>
        <pc:grpChg chg="del">
          <ac:chgData name="Jenn Anne" userId="2e42e5b19939340a" providerId="LiveId" clId="{64EFCA54-BBAA-4021-B642-BADBC771659B}" dt="2023-05-03T19:51:53.810" v="78" actId="478"/>
          <ac:grpSpMkLst>
            <pc:docMk/>
            <pc:sldMk cId="0" sldId="32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6:29.074" v="253" actId="167"/>
        <pc:sldMkLst>
          <pc:docMk/>
          <pc:sldMk cId="0" sldId="328"/>
        </pc:sldMkLst>
        <pc:spChg chg="add mod ord">
          <ac:chgData name="Jenn Anne" userId="2e42e5b19939340a" providerId="LiveId" clId="{64EFCA54-BBAA-4021-B642-BADBC771659B}" dt="2023-05-03T21:06:29.074" v="253" actId="167"/>
          <ac:spMkLst>
            <pc:docMk/>
            <pc:sldMk cId="0" sldId="328"/>
            <ac:spMk id="30" creationId="{8EB8F05D-60EB-329C-A0EB-31A6CB9AF586}"/>
          </ac:spMkLst>
        </pc:spChg>
        <pc:grpChg chg="del">
          <ac:chgData name="Jenn Anne" userId="2e42e5b19939340a" providerId="LiveId" clId="{64EFCA54-BBAA-4021-B642-BADBC771659B}" dt="2023-05-03T19:51:55.035" v="79" actId="478"/>
          <ac:grpSpMkLst>
            <pc:docMk/>
            <pc:sldMk cId="0" sldId="32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6:32.625" v="255" actId="167"/>
        <pc:sldMkLst>
          <pc:docMk/>
          <pc:sldMk cId="0" sldId="329"/>
        </pc:sldMkLst>
        <pc:spChg chg="add mod ord">
          <ac:chgData name="Jenn Anne" userId="2e42e5b19939340a" providerId="LiveId" clId="{64EFCA54-BBAA-4021-B642-BADBC771659B}" dt="2023-05-03T21:06:32.625" v="255" actId="167"/>
          <ac:spMkLst>
            <pc:docMk/>
            <pc:sldMk cId="0" sldId="329"/>
            <ac:spMk id="30" creationId="{DCD1E25F-DB79-75FA-882B-00B34D5C8AA2}"/>
          </ac:spMkLst>
        </pc:spChg>
        <pc:grpChg chg="del">
          <ac:chgData name="Jenn Anne" userId="2e42e5b19939340a" providerId="LiveId" clId="{64EFCA54-BBAA-4021-B642-BADBC771659B}" dt="2023-05-03T19:51:56.128" v="80" actId="478"/>
          <ac:grpSpMkLst>
            <pc:docMk/>
            <pc:sldMk cId="0" sldId="32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6:36.131" v="257" actId="167"/>
        <pc:sldMkLst>
          <pc:docMk/>
          <pc:sldMk cId="0" sldId="330"/>
        </pc:sldMkLst>
        <pc:spChg chg="add mod ord">
          <ac:chgData name="Jenn Anne" userId="2e42e5b19939340a" providerId="LiveId" clId="{64EFCA54-BBAA-4021-B642-BADBC771659B}" dt="2023-05-03T21:06:36.131" v="257" actId="167"/>
          <ac:spMkLst>
            <pc:docMk/>
            <pc:sldMk cId="0" sldId="330"/>
            <ac:spMk id="30" creationId="{46A924EF-08D8-3A0D-BAA2-618E08B5EEBD}"/>
          </ac:spMkLst>
        </pc:spChg>
        <pc:grpChg chg="del">
          <ac:chgData name="Jenn Anne" userId="2e42e5b19939340a" providerId="LiveId" clId="{64EFCA54-BBAA-4021-B642-BADBC771659B}" dt="2023-05-03T19:51:57.128" v="81" actId="478"/>
          <ac:grpSpMkLst>
            <pc:docMk/>
            <pc:sldMk cId="0" sldId="33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6:40.374" v="259" actId="167"/>
        <pc:sldMkLst>
          <pc:docMk/>
          <pc:sldMk cId="0" sldId="331"/>
        </pc:sldMkLst>
        <pc:spChg chg="add mod ord">
          <ac:chgData name="Jenn Anne" userId="2e42e5b19939340a" providerId="LiveId" clId="{64EFCA54-BBAA-4021-B642-BADBC771659B}" dt="2023-05-03T21:06:40.374" v="259" actId="167"/>
          <ac:spMkLst>
            <pc:docMk/>
            <pc:sldMk cId="0" sldId="331"/>
            <ac:spMk id="30" creationId="{1B7C59B3-F22D-895B-C845-7F93D7103536}"/>
          </ac:spMkLst>
        </pc:spChg>
        <pc:grpChg chg="del">
          <ac:chgData name="Jenn Anne" userId="2e42e5b19939340a" providerId="LiveId" clId="{64EFCA54-BBAA-4021-B642-BADBC771659B}" dt="2023-05-03T19:51:58.206" v="82" actId="478"/>
          <ac:grpSpMkLst>
            <pc:docMk/>
            <pc:sldMk cId="0" sldId="33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6:44.505" v="261" actId="167"/>
        <pc:sldMkLst>
          <pc:docMk/>
          <pc:sldMk cId="0" sldId="332"/>
        </pc:sldMkLst>
        <pc:spChg chg="add mod ord">
          <ac:chgData name="Jenn Anne" userId="2e42e5b19939340a" providerId="LiveId" clId="{64EFCA54-BBAA-4021-B642-BADBC771659B}" dt="2023-05-03T21:06:44.505" v="261" actId="167"/>
          <ac:spMkLst>
            <pc:docMk/>
            <pc:sldMk cId="0" sldId="332"/>
            <ac:spMk id="30" creationId="{B8B84719-582D-8027-C079-FB3463CF13F5}"/>
          </ac:spMkLst>
        </pc:spChg>
        <pc:grpChg chg="del">
          <ac:chgData name="Jenn Anne" userId="2e42e5b19939340a" providerId="LiveId" clId="{64EFCA54-BBAA-4021-B642-BADBC771659B}" dt="2023-05-03T19:51:59.323" v="83" actId="478"/>
          <ac:grpSpMkLst>
            <pc:docMk/>
            <pc:sldMk cId="0" sldId="33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6:47.944" v="263" actId="167"/>
        <pc:sldMkLst>
          <pc:docMk/>
          <pc:sldMk cId="0" sldId="333"/>
        </pc:sldMkLst>
        <pc:spChg chg="add mod ord">
          <ac:chgData name="Jenn Anne" userId="2e42e5b19939340a" providerId="LiveId" clId="{64EFCA54-BBAA-4021-B642-BADBC771659B}" dt="2023-05-03T21:06:47.944" v="263" actId="167"/>
          <ac:spMkLst>
            <pc:docMk/>
            <pc:sldMk cId="0" sldId="333"/>
            <ac:spMk id="30" creationId="{8BACF38E-1537-DCA9-9F31-FCFDED165352}"/>
          </ac:spMkLst>
        </pc:spChg>
        <pc:grpChg chg="del">
          <ac:chgData name="Jenn Anne" userId="2e42e5b19939340a" providerId="LiveId" clId="{64EFCA54-BBAA-4021-B642-BADBC771659B}" dt="2023-05-03T19:52:00.391" v="84" actId="478"/>
          <ac:grpSpMkLst>
            <pc:docMk/>
            <pc:sldMk cId="0" sldId="33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6:51.409" v="265" actId="167"/>
        <pc:sldMkLst>
          <pc:docMk/>
          <pc:sldMk cId="0" sldId="334"/>
        </pc:sldMkLst>
        <pc:spChg chg="add mod ord">
          <ac:chgData name="Jenn Anne" userId="2e42e5b19939340a" providerId="LiveId" clId="{64EFCA54-BBAA-4021-B642-BADBC771659B}" dt="2023-05-03T21:06:51.409" v="265" actId="167"/>
          <ac:spMkLst>
            <pc:docMk/>
            <pc:sldMk cId="0" sldId="334"/>
            <ac:spMk id="30" creationId="{1B70B447-3228-C0B2-EB88-C95CAAAD45CE}"/>
          </ac:spMkLst>
        </pc:spChg>
        <pc:grpChg chg="del">
          <ac:chgData name="Jenn Anne" userId="2e42e5b19939340a" providerId="LiveId" clId="{64EFCA54-BBAA-4021-B642-BADBC771659B}" dt="2023-05-03T19:52:01.472" v="85" actId="478"/>
          <ac:grpSpMkLst>
            <pc:docMk/>
            <pc:sldMk cId="0" sldId="33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6:55.133" v="267" actId="167"/>
        <pc:sldMkLst>
          <pc:docMk/>
          <pc:sldMk cId="0" sldId="335"/>
        </pc:sldMkLst>
        <pc:spChg chg="add mod ord">
          <ac:chgData name="Jenn Anne" userId="2e42e5b19939340a" providerId="LiveId" clId="{64EFCA54-BBAA-4021-B642-BADBC771659B}" dt="2023-05-03T21:06:55.133" v="267" actId="167"/>
          <ac:spMkLst>
            <pc:docMk/>
            <pc:sldMk cId="0" sldId="335"/>
            <ac:spMk id="30" creationId="{57022FEE-9929-1639-1B6E-C2AD561C3487}"/>
          </ac:spMkLst>
        </pc:spChg>
        <pc:grpChg chg="del">
          <ac:chgData name="Jenn Anne" userId="2e42e5b19939340a" providerId="LiveId" clId="{64EFCA54-BBAA-4021-B642-BADBC771659B}" dt="2023-05-03T19:52:02.690" v="86" actId="478"/>
          <ac:grpSpMkLst>
            <pc:docMk/>
            <pc:sldMk cId="0" sldId="33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6:58.765" v="269" actId="167"/>
        <pc:sldMkLst>
          <pc:docMk/>
          <pc:sldMk cId="0" sldId="336"/>
        </pc:sldMkLst>
        <pc:spChg chg="add mod ord">
          <ac:chgData name="Jenn Anne" userId="2e42e5b19939340a" providerId="LiveId" clId="{64EFCA54-BBAA-4021-B642-BADBC771659B}" dt="2023-05-03T21:06:58.765" v="269" actId="167"/>
          <ac:spMkLst>
            <pc:docMk/>
            <pc:sldMk cId="0" sldId="336"/>
            <ac:spMk id="30" creationId="{D16E7AAC-BE52-4A62-EA0E-FEB4F614BA04}"/>
          </ac:spMkLst>
        </pc:spChg>
        <pc:grpChg chg="del">
          <ac:chgData name="Jenn Anne" userId="2e42e5b19939340a" providerId="LiveId" clId="{64EFCA54-BBAA-4021-B642-BADBC771659B}" dt="2023-05-03T19:52:03.785" v="87" actId="478"/>
          <ac:grpSpMkLst>
            <pc:docMk/>
            <pc:sldMk cId="0" sldId="33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7:03.029" v="271" actId="167"/>
        <pc:sldMkLst>
          <pc:docMk/>
          <pc:sldMk cId="0" sldId="337"/>
        </pc:sldMkLst>
        <pc:spChg chg="add mod ord">
          <ac:chgData name="Jenn Anne" userId="2e42e5b19939340a" providerId="LiveId" clId="{64EFCA54-BBAA-4021-B642-BADBC771659B}" dt="2023-05-03T21:07:03.029" v="271" actId="167"/>
          <ac:spMkLst>
            <pc:docMk/>
            <pc:sldMk cId="0" sldId="337"/>
            <ac:spMk id="30" creationId="{227F5504-9F24-8796-1E69-75B1B25CC238}"/>
          </ac:spMkLst>
        </pc:spChg>
        <pc:grpChg chg="del">
          <ac:chgData name="Jenn Anne" userId="2e42e5b19939340a" providerId="LiveId" clId="{64EFCA54-BBAA-4021-B642-BADBC771659B}" dt="2023-05-03T19:52:04.805" v="88" actId="478"/>
          <ac:grpSpMkLst>
            <pc:docMk/>
            <pc:sldMk cId="0" sldId="33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7:06.557" v="273" actId="167"/>
        <pc:sldMkLst>
          <pc:docMk/>
          <pc:sldMk cId="0" sldId="338"/>
        </pc:sldMkLst>
        <pc:spChg chg="add mod ord">
          <ac:chgData name="Jenn Anne" userId="2e42e5b19939340a" providerId="LiveId" clId="{64EFCA54-BBAA-4021-B642-BADBC771659B}" dt="2023-05-03T21:07:06.557" v="273" actId="167"/>
          <ac:spMkLst>
            <pc:docMk/>
            <pc:sldMk cId="0" sldId="338"/>
            <ac:spMk id="30" creationId="{B8F2A008-B02D-E354-6F08-0AAE90634A35}"/>
          </ac:spMkLst>
        </pc:spChg>
        <pc:grpChg chg="del">
          <ac:chgData name="Jenn Anne" userId="2e42e5b19939340a" providerId="LiveId" clId="{64EFCA54-BBAA-4021-B642-BADBC771659B}" dt="2023-05-03T19:52:07.046" v="89" actId="478"/>
          <ac:grpSpMkLst>
            <pc:docMk/>
            <pc:sldMk cId="0" sldId="33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7:10.027" v="275" actId="167"/>
        <pc:sldMkLst>
          <pc:docMk/>
          <pc:sldMk cId="0" sldId="339"/>
        </pc:sldMkLst>
        <pc:spChg chg="add mod ord">
          <ac:chgData name="Jenn Anne" userId="2e42e5b19939340a" providerId="LiveId" clId="{64EFCA54-BBAA-4021-B642-BADBC771659B}" dt="2023-05-03T21:07:10.027" v="275" actId="167"/>
          <ac:spMkLst>
            <pc:docMk/>
            <pc:sldMk cId="0" sldId="339"/>
            <ac:spMk id="30" creationId="{41D93DE8-9F0F-D969-0F45-DF09C9F94AAB}"/>
          </ac:spMkLst>
        </pc:spChg>
        <pc:grpChg chg="del">
          <ac:chgData name="Jenn Anne" userId="2e42e5b19939340a" providerId="LiveId" clId="{64EFCA54-BBAA-4021-B642-BADBC771659B}" dt="2023-05-03T19:52:08.265" v="90" actId="478"/>
          <ac:grpSpMkLst>
            <pc:docMk/>
            <pc:sldMk cId="0" sldId="33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7:13.749" v="277" actId="167"/>
        <pc:sldMkLst>
          <pc:docMk/>
          <pc:sldMk cId="0" sldId="340"/>
        </pc:sldMkLst>
        <pc:spChg chg="add mod ord">
          <ac:chgData name="Jenn Anne" userId="2e42e5b19939340a" providerId="LiveId" clId="{64EFCA54-BBAA-4021-B642-BADBC771659B}" dt="2023-05-03T21:07:13.749" v="277" actId="167"/>
          <ac:spMkLst>
            <pc:docMk/>
            <pc:sldMk cId="0" sldId="340"/>
            <ac:spMk id="30" creationId="{F283BC71-A9A5-1B0F-266E-6C97FA9A2AAB}"/>
          </ac:spMkLst>
        </pc:spChg>
        <pc:grpChg chg="del">
          <ac:chgData name="Jenn Anne" userId="2e42e5b19939340a" providerId="LiveId" clId="{64EFCA54-BBAA-4021-B642-BADBC771659B}" dt="2023-05-03T19:52:09.563" v="91" actId="478"/>
          <ac:grpSpMkLst>
            <pc:docMk/>
            <pc:sldMk cId="0" sldId="34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7:17.248" v="279" actId="167"/>
        <pc:sldMkLst>
          <pc:docMk/>
          <pc:sldMk cId="0" sldId="341"/>
        </pc:sldMkLst>
        <pc:spChg chg="add mod ord">
          <ac:chgData name="Jenn Anne" userId="2e42e5b19939340a" providerId="LiveId" clId="{64EFCA54-BBAA-4021-B642-BADBC771659B}" dt="2023-05-03T21:07:17.248" v="279" actId="167"/>
          <ac:spMkLst>
            <pc:docMk/>
            <pc:sldMk cId="0" sldId="341"/>
            <ac:spMk id="30" creationId="{61C3502D-0BD9-9901-F2FA-85F22DA4E95F}"/>
          </ac:spMkLst>
        </pc:spChg>
        <pc:grpChg chg="del">
          <ac:chgData name="Jenn Anne" userId="2e42e5b19939340a" providerId="LiveId" clId="{64EFCA54-BBAA-4021-B642-BADBC771659B}" dt="2023-05-03T19:52:10.753" v="92" actId="478"/>
          <ac:grpSpMkLst>
            <pc:docMk/>
            <pc:sldMk cId="0" sldId="34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7:22.161" v="281" actId="167"/>
        <pc:sldMkLst>
          <pc:docMk/>
          <pc:sldMk cId="0" sldId="342"/>
        </pc:sldMkLst>
        <pc:spChg chg="add mod ord">
          <ac:chgData name="Jenn Anne" userId="2e42e5b19939340a" providerId="LiveId" clId="{64EFCA54-BBAA-4021-B642-BADBC771659B}" dt="2023-05-03T21:07:22.161" v="281" actId="167"/>
          <ac:spMkLst>
            <pc:docMk/>
            <pc:sldMk cId="0" sldId="342"/>
            <ac:spMk id="30" creationId="{F084C269-B7C2-D920-00F2-3DB7E7FDFE8B}"/>
          </ac:spMkLst>
        </pc:spChg>
        <pc:grpChg chg="del">
          <ac:chgData name="Jenn Anne" userId="2e42e5b19939340a" providerId="LiveId" clId="{64EFCA54-BBAA-4021-B642-BADBC771659B}" dt="2023-05-03T19:52:12.099" v="93" actId="478"/>
          <ac:grpSpMkLst>
            <pc:docMk/>
            <pc:sldMk cId="0" sldId="34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7:25.641" v="283" actId="167"/>
        <pc:sldMkLst>
          <pc:docMk/>
          <pc:sldMk cId="0" sldId="343"/>
        </pc:sldMkLst>
        <pc:spChg chg="add mod ord">
          <ac:chgData name="Jenn Anne" userId="2e42e5b19939340a" providerId="LiveId" clId="{64EFCA54-BBAA-4021-B642-BADBC771659B}" dt="2023-05-03T21:07:25.641" v="283" actId="167"/>
          <ac:spMkLst>
            <pc:docMk/>
            <pc:sldMk cId="0" sldId="343"/>
            <ac:spMk id="30" creationId="{B0F47CE5-4422-E57C-08D7-2A10130DF958}"/>
          </ac:spMkLst>
        </pc:spChg>
        <pc:grpChg chg="del">
          <ac:chgData name="Jenn Anne" userId="2e42e5b19939340a" providerId="LiveId" clId="{64EFCA54-BBAA-4021-B642-BADBC771659B}" dt="2023-05-03T19:52:14.186" v="94" actId="478"/>
          <ac:grpSpMkLst>
            <pc:docMk/>
            <pc:sldMk cId="0" sldId="34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7:29.059" v="285" actId="167"/>
        <pc:sldMkLst>
          <pc:docMk/>
          <pc:sldMk cId="0" sldId="344"/>
        </pc:sldMkLst>
        <pc:spChg chg="add mod ord">
          <ac:chgData name="Jenn Anne" userId="2e42e5b19939340a" providerId="LiveId" clId="{64EFCA54-BBAA-4021-B642-BADBC771659B}" dt="2023-05-03T21:07:29.059" v="285" actId="167"/>
          <ac:spMkLst>
            <pc:docMk/>
            <pc:sldMk cId="0" sldId="344"/>
            <ac:spMk id="30" creationId="{B154F576-E11E-6BE7-7841-820929D19867}"/>
          </ac:spMkLst>
        </pc:spChg>
        <pc:grpChg chg="del">
          <ac:chgData name="Jenn Anne" userId="2e42e5b19939340a" providerId="LiveId" clId="{64EFCA54-BBAA-4021-B642-BADBC771659B}" dt="2023-05-03T19:52:15.214" v="95" actId="478"/>
          <ac:grpSpMkLst>
            <pc:docMk/>
            <pc:sldMk cId="0" sldId="34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7:32.626" v="287" actId="167"/>
        <pc:sldMkLst>
          <pc:docMk/>
          <pc:sldMk cId="0" sldId="345"/>
        </pc:sldMkLst>
        <pc:spChg chg="add mod ord">
          <ac:chgData name="Jenn Anne" userId="2e42e5b19939340a" providerId="LiveId" clId="{64EFCA54-BBAA-4021-B642-BADBC771659B}" dt="2023-05-03T21:07:32.626" v="287" actId="167"/>
          <ac:spMkLst>
            <pc:docMk/>
            <pc:sldMk cId="0" sldId="345"/>
            <ac:spMk id="30" creationId="{CFDF6BF6-0173-0DC8-E993-41B95BB45175}"/>
          </ac:spMkLst>
        </pc:spChg>
        <pc:grpChg chg="del">
          <ac:chgData name="Jenn Anne" userId="2e42e5b19939340a" providerId="LiveId" clId="{64EFCA54-BBAA-4021-B642-BADBC771659B}" dt="2023-05-03T19:52:16.295" v="96" actId="478"/>
          <ac:grpSpMkLst>
            <pc:docMk/>
            <pc:sldMk cId="0" sldId="34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7:40.506" v="291" actId="167"/>
        <pc:sldMkLst>
          <pc:docMk/>
          <pc:sldMk cId="0" sldId="346"/>
        </pc:sldMkLst>
        <pc:spChg chg="add mod ord">
          <ac:chgData name="Jenn Anne" userId="2e42e5b19939340a" providerId="LiveId" clId="{64EFCA54-BBAA-4021-B642-BADBC771659B}" dt="2023-05-03T21:07:40.506" v="291" actId="167"/>
          <ac:spMkLst>
            <pc:docMk/>
            <pc:sldMk cId="0" sldId="346"/>
            <ac:spMk id="30" creationId="{FBBC1C9C-532F-3701-DBFA-C5C65805D024}"/>
          </ac:spMkLst>
        </pc:spChg>
        <pc:grpChg chg="del">
          <ac:chgData name="Jenn Anne" userId="2e42e5b19939340a" providerId="LiveId" clId="{64EFCA54-BBAA-4021-B642-BADBC771659B}" dt="2023-05-03T19:52:17.343" v="97" actId="478"/>
          <ac:grpSpMkLst>
            <pc:docMk/>
            <pc:sldMk cId="0" sldId="34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7:36.611" v="289" actId="167"/>
        <pc:sldMkLst>
          <pc:docMk/>
          <pc:sldMk cId="0" sldId="347"/>
        </pc:sldMkLst>
        <pc:spChg chg="add mod ord">
          <ac:chgData name="Jenn Anne" userId="2e42e5b19939340a" providerId="LiveId" clId="{64EFCA54-BBAA-4021-B642-BADBC771659B}" dt="2023-05-03T21:07:36.611" v="289" actId="167"/>
          <ac:spMkLst>
            <pc:docMk/>
            <pc:sldMk cId="0" sldId="347"/>
            <ac:spMk id="30" creationId="{E22F5C1A-4B06-22F4-4945-0EE197BAEB24}"/>
          </ac:spMkLst>
        </pc:spChg>
        <pc:grpChg chg="del">
          <ac:chgData name="Jenn Anne" userId="2e42e5b19939340a" providerId="LiveId" clId="{64EFCA54-BBAA-4021-B642-BADBC771659B}" dt="2023-05-03T19:52:18.405" v="98" actId="478"/>
          <ac:grpSpMkLst>
            <pc:docMk/>
            <pc:sldMk cId="0" sldId="34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7:46.340" v="293" actId="167"/>
        <pc:sldMkLst>
          <pc:docMk/>
          <pc:sldMk cId="0" sldId="348"/>
        </pc:sldMkLst>
        <pc:spChg chg="add mod ord">
          <ac:chgData name="Jenn Anne" userId="2e42e5b19939340a" providerId="LiveId" clId="{64EFCA54-BBAA-4021-B642-BADBC771659B}" dt="2023-05-03T21:07:46.340" v="293" actId="167"/>
          <ac:spMkLst>
            <pc:docMk/>
            <pc:sldMk cId="0" sldId="348"/>
            <ac:spMk id="30" creationId="{C5E2FC24-D052-936E-D149-5CE83E2A79C3}"/>
          </ac:spMkLst>
        </pc:spChg>
        <pc:grpChg chg="del">
          <ac:chgData name="Jenn Anne" userId="2e42e5b19939340a" providerId="LiveId" clId="{64EFCA54-BBAA-4021-B642-BADBC771659B}" dt="2023-05-03T19:52:19.468" v="99" actId="478"/>
          <ac:grpSpMkLst>
            <pc:docMk/>
            <pc:sldMk cId="0" sldId="34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7:49.948" v="295" actId="167"/>
        <pc:sldMkLst>
          <pc:docMk/>
          <pc:sldMk cId="0" sldId="349"/>
        </pc:sldMkLst>
        <pc:spChg chg="add mod ord">
          <ac:chgData name="Jenn Anne" userId="2e42e5b19939340a" providerId="LiveId" clId="{64EFCA54-BBAA-4021-B642-BADBC771659B}" dt="2023-05-03T21:07:49.948" v="295" actId="167"/>
          <ac:spMkLst>
            <pc:docMk/>
            <pc:sldMk cId="0" sldId="349"/>
            <ac:spMk id="30" creationId="{EF5BC9B9-C693-481A-A6EE-3CB2B1DFAAD4}"/>
          </ac:spMkLst>
        </pc:spChg>
        <pc:grpChg chg="del">
          <ac:chgData name="Jenn Anne" userId="2e42e5b19939340a" providerId="LiveId" clId="{64EFCA54-BBAA-4021-B642-BADBC771659B}" dt="2023-05-03T19:52:22.004" v="100" actId="478"/>
          <ac:grpSpMkLst>
            <pc:docMk/>
            <pc:sldMk cId="0" sldId="34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7:53.547" v="297" actId="167"/>
        <pc:sldMkLst>
          <pc:docMk/>
          <pc:sldMk cId="0" sldId="350"/>
        </pc:sldMkLst>
        <pc:spChg chg="add mod ord">
          <ac:chgData name="Jenn Anne" userId="2e42e5b19939340a" providerId="LiveId" clId="{64EFCA54-BBAA-4021-B642-BADBC771659B}" dt="2023-05-03T21:07:53.547" v="297" actId="167"/>
          <ac:spMkLst>
            <pc:docMk/>
            <pc:sldMk cId="0" sldId="350"/>
            <ac:spMk id="30" creationId="{5BA2AE85-303D-6491-A67C-98DACA7F9419}"/>
          </ac:spMkLst>
        </pc:spChg>
        <pc:grpChg chg="del">
          <ac:chgData name="Jenn Anne" userId="2e42e5b19939340a" providerId="LiveId" clId="{64EFCA54-BBAA-4021-B642-BADBC771659B}" dt="2023-05-03T19:52:23.166" v="101" actId="478"/>
          <ac:grpSpMkLst>
            <pc:docMk/>
            <pc:sldMk cId="0" sldId="35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7:57.139" v="299" actId="167"/>
        <pc:sldMkLst>
          <pc:docMk/>
          <pc:sldMk cId="0" sldId="351"/>
        </pc:sldMkLst>
        <pc:spChg chg="add mod ord">
          <ac:chgData name="Jenn Anne" userId="2e42e5b19939340a" providerId="LiveId" clId="{64EFCA54-BBAA-4021-B642-BADBC771659B}" dt="2023-05-03T21:07:57.139" v="299" actId="167"/>
          <ac:spMkLst>
            <pc:docMk/>
            <pc:sldMk cId="0" sldId="351"/>
            <ac:spMk id="30" creationId="{DC4C72DC-0222-07B8-D349-742F950C5144}"/>
          </ac:spMkLst>
        </pc:spChg>
        <pc:grpChg chg="del">
          <ac:chgData name="Jenn Anne" userId="2e42e5b19939340a" providerId="LiveId" clId="{64EFCA54-BBAA-4021-B642-BADBC771659B}" dt="2023-05-03T19:52:24.234" v="102" actId="478"/>
          <ac:grpSpMkLst>
            <pc:docMk/>
            <pc:sldMk cId="0" sldId="35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8:00.741" v="301" actId="167"/>
        <pc:sldMkLst>
          <pc:docMk/>
          <pc:sldMk cId="0" sldId="352"/>
        </pc:sldMkLst>
        <pc:spChg chg="add mod ord">
          <ac:chgData name="Jenn Anne" userId="2e42e5b19939340a" providerId="LiveId" clId="{64EFCA54-BBAA-4021-B642-BADBC771659B}" dt="2023-05-03T21:08:00.741" v="301" actId="167"/>
          <ac:spMkLst>
            <pc:docMk/>
            <pc:sldMk cId="0" sldId="352"/>
            <ac:spMk id="30" creationId="{ABD8C567-4235-3B62-F3BB-523C708252ED}"/>
          </ac:spMkLst>
        </pc:spChg>
        <pc:grpChg chg="del">
          <ac:chgData name="Jenn Anne" userId="2e42e5b19939340a" providerId="LiveId" clId="{64EFCA54-BBAA-4021-B642-BADBC771659B}" dt="2023-05-03T19:52:25.395" v="103" actId="478"/>
          <ac:grpSpMkLst>
            <pc:docMk/>
            <pc:sldMk cId="0" sldId="35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8:04.139" v="303" actId="167"/>
        <pc:sldMkLst>
          <pc:docMk/>
          <pc:sldMk cId="0" sldId="353"/>
        </pc:sldMkLst>
        <pc:spChg chg="add mod ord">
          <ac:chgData name="Jenn Anne" userId="2e42e5b19939340a" providerId="LiveId" clId="{64EFCA54-BBAA-4021-B642-BADBC771659B}" dt="2023-05-03T21:08:04.139" v="303" actId="167"/>
          <ac:spMkLst>
            <pc:docMk/>
            <pc:sldMk cId="0" sldId="353"/>
            <ac:spMk id="30" creationId="{939336C1-7E1D-7872-03B0-A7202A6F61EC}"/>
          </ac:spMkLst>
        </pc:spChg>
        <pc:grpChg chg="del">
          <ac:chgData name="Jenn Anne" userId="2e42e5b19939340a" providerId="LiveId" clId="{64EFCA54-BBAA-4021-B642-BADBC771659B}" dt="2023-05-03T19:52:26.511" v="104" actId="478"/>
          <ac:grpSpMkLst>
            <pc:docMk/>
            <pc:sldMk cId="0" sldId="35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8:07.383" v="305" actId="167"/>
        <pc:sldMkLst>
          <pc:docMk/>
          <pc:sldMk cId="0" sldId="354"/>
        </pc:sldMkLst>
        <pc:spChg chg="add mod ord">
          <ac:chgData name="Jenn Anne" userId="2e42e5b19939340a" providerId="LiveId" clId="{64EFCA54-BBAA-4021-B642-BADBC771659B}" dt="2023-05-03T21:08:07.383" v="305" actId="167"/>
          <ac:spMkLst>
            <pc:docMk/>
            <pc:sldMk cId="0" sldId="354"/>
            <ac:spMk id="30" creationId="{34105770-A300-DF20-98CC-533027BD43C0}"/>
          </ac:spMkLst>
        </pc:spChg>
        <pc:grpChg chg="del">
          <ac:chgData name="Jenn Anne" userId="2e42e5b19939340a" providerId="LiveId" clId="{64EFCA54-BBAA-4021-B642-BADBC771659B}" dt="2023-05-03T19:52:27.592" v="105" actId="478"/>
          <ac:grpSpMkLst>
            <pc:docMk/>
            <pc:sldMk cId="0" sldId="35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8:11.921" v="307" actId="167"/>
        <pc:sldMkLst>
          <pc:docMk/>
          <pc:sldMk cId="0" sldId="355"/>
        </pc:sldMkLst>
        <pc:spChg chg="add mod ord">
          <ac:chgData name="Jenn Anne" userId="2e42e5b19939340a" providerId="LiveId" clId="{64EFCA54-BBAA-4021-B642-BADBC771659B}" dt="2023-05-03T21:08:11.921" v="307" actId="167"/>
          <ac:spMkLst>
            <pc:docMk/>
            <pc:sldMk cId="0" sldId="355"/>
            <ac:spMk id="30" creationId="{5FAD7273-1804-BD8B-13F0-E6282EB9504F}"/>
          </ac:spMkLst>
        </pc:spChg>
        <pc:grpChg chg="del">
          <ac:chgData name="Jenn Anne" userId="2e42e5b19939340a" providerId="LiveId" clId="{64EFCA54-BBAA-4021-B642-BADBC771659B}" dt="2023-05-03T19:52:28.706" v="106" actId="478"/>
          <ac:grpSpMkLst>
            <pc:docMk/>
            <pc:sldMk cId="0" sldId="35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8:15.554" v="309" actId="167"/>
        <pc:sldMkLst>
          <pc:docMk/>
          <pc:sldMk cId="0" sldId="356"/>
        </pc:sldMkLst>
        <pc:spChg chg="add mod ord">
          <ac:chgData name="Jenn Anne" userId="2e42e5b19939340a" providerId="LiveId" clId="{64EFCA54-BBAA-4021-B642-BADBC771659B}" dt="2023-05-03T21:08:15.554" v="309" actId="167"/>
          <ac:spMkLst>
            <pc:docMk/>
            <pc:sldMk cId="0" sldId="356"/>
            <ac:spMk id="30" creationId="{7421E481-B502-9B78-B6CA-F3D1FE5263D7}"/>
          </ac:spMkLst>
        </pc:spChg>
        <pc:grpChg chg="del">
          <ac:chgData name="Jenn Anne" userId="2e42e5b19939340a" providerId="LiveId" clId="{64EFCA54-BBAA-4021-B642-BADBC771659B}" dt="2023-05-03T19:52:29.831" v="107" actId="478"/>
          <ac:grpSpMkLst>
            <pc:docMk/>
            <pc:sldMk cId="0" sldId="35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64EFCA54-BBAA-4021-B642-BADBC771659B}" dt="2023-05-03T21:08:19.302" v="311" actId="167"/>
        <pc:sldMkLst>
          <pc:docMk/>
          <pc:sldMk cId="0" sldId="357"/>
        </pc:sldMkLst>
        <pc:spChg chg="add del">
          <ac:chgData name="Jenn Anne" userId="2e42e5b19939340a" providerId="LiveId" clId="{64EFCA54-BBAA-4021-B642-BADBC771659B}" dt="2023-05-03T20:02:17.856" v="110" actId="22"/>
          <ac:spMkLst>
            <pc:docMk/>
            <pc:sldMk cId="0" sldId="357"/>
            <ac:spMk id="31" creationId="{3F6909E2-DD8D-C77C-A916-A4836C08942C}"/>
          </ac:spMkLst>
        </pc:spChg>
        <pc:spChg chg="add mod ord">
          <ac:chgData name="Jenn Anne" userId="2e42e5b19939340a" providerId="LiveId" clId="{64EFCA54-BBAA-4021-B642-BADBC771659B}" dt="2023-05-03T21:08:19.302" v="311" actId="167"/>
          <ac:spMkLst>
            <pc:docMk/>
            <pc:sldMk cId="0" sldId="357"/>
            <ac:spMk id="32" creationId="{7A037802-0D40-11DE-F513-437360830A00}"/>
          </ac:spMkLst>
        </pc:spChg>
        <pc:grpChg chg="del">
          <ac:chgData name="Jenn Anne" userId="2e42e5b19939340a" providerId="LiveId" clId="{64EFCA54-BBAA-4021-B642-BADBC771659B}" dt="2023-05-03T19:52:30.848" v="108" actId="478"/>
          <ac:grpSpMkLst>
            <pc:docMk/>
            <pc:sldMk cId="0" sldId="357"/>
            <ac:grpSpMk id="2" creationId="{00000000-0000-0000-0000-000000000000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D82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61452" y="2941690"/>
            <a:ext cx="5837095" cy="6994310"/>
            <a:chOff x="0" y="0"/>
            <a:chExt cx="3632200" cy="4352290"/>
          </a:xfrm>
        </p:grpSpPr>
        <p:sp>
          <p:nvSpPr>
            <p:cNvPr id="3" name="Freeform 3"/>
            <p:cNvSpPr/>
            <p:nvPr/>
          </p:nvSpPr>
          <p:spPr>
            <a:xfrm>
              <a:off x="15240" y="15240"/>
              <a:ext cx="3600450" cy="4320540"/>
            </a:xfrm>
            <a:custGeom>
              <a:avLst/>
              <a:gdLst/>
              <a:ahLst/>
              <a:cxnLst/>
              <a:rect l="l" t="t" r="r" b="b"/>
              <a:pathLst>
                <a:path w="3600450" h="4320540">
                  <a:moveTo>
                    <a:pt x="0" y="0"/>
                  </a:moveTo>
                  <a:lnTo>
                    <a:pt x="3600450" y="0"/>
                  </a:lnTo>
                  <a:lnTo>
                    <a:pt x="3600450" y="4320540"/>
                  </a:lnTo>
                  <a:lnTo>
                    <a:pt x="0" y="4320540"/>
                  </a:lnTo>
                  <a:close/>
                </a:path>
              </a:pathLst>
            </a:custGeom>
            <a:blipFill>
              <a:blip r:embed="rId2"/>
              <a:stretch>
                <a:fillRect t="-2083" b="-2083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32200" cy="4352290"/>
            </a:xfrm>
            <a:custGeom>
              <a:avLst/>
              <a:gdLst/>
              <a:ahLst/>
              <a:cxnLst/>
              <a:rect l="l" t="t" r="r" b="b"/>
              <a:pathLst>
                <a:path w="3632200" h="4352290">
                  <a:moveTo>
                    <a:pt x="3632200" y="4352290"/>
                  </a:moveTo>
                  <a:lnTo>
                    <a:pt x="0" y="4352290"/>
                  </a:lnTo>
                  <a:lnTo>
                    <a:pt x="0" y="0"/>
                  </a:lnTo>
                  <a:lnTo>
                    <a:pt x="3632200" y="0"/>
                  </a:lnTo>
                  <a:lnTo>
                    <a:pt x="3632200" y="4352290"/>
                  </a:lnTo>
                  <a:close/>
                  <a:moveTo>
                    <a:pt x="31750" y="4320540"/>
                  </a:moveTo>
                  <a:lnTo>
                    <a:pt x="3600450" y="4320540"/>
                  </a:lnTo>
                  <a:lnTo>
                    <a:pt x="3600450" y="31750"/>
                  </a:lnTo>
                  <a:lnTo>
                    <a:pt x="31750" y="31750"/>
                  </a:lnTo>
                  <a:lnTo>
                    <a:pt x="31750" y="432054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756000" y="305887"/>
            <a:ext cx="6098620" cy="1120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00"/>
              </a:lnSpc>
            </a:pPr>
            <a:r>
              <a:rPr lang="en-US" sz="6500">
                <a:solidFill>
                  <a:srgbClr val="FFFFFF"/>
                </a:solidFill>
                <a:latin typeface="Glacial Indifference"/>
              </a:rPr>
              <a:t>Reinvent Yourself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284575" y="1522558"/>
            <a:ext cx="2990850" cy="1038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FFFFFF"/>
                </a:solidFill>
                <a:latin typeface="League Spartan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7063B51-7525-8FF5-EAAE-9B9CF2D9556A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561558" y="561596"/>
            <a:ext cx="6426591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Which aspect of your life do you most want to restart?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FAD7273-1804-BD8B-13F0-E6282EB9504F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makes you ready to reinvent yourself?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421E481-B502-9B78-B6CA-F3D1FE5263D7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 grateful for about this journey?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7A037802-0D40-11DE-F513-437360830A00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keeping you inspired on this journey?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8FD6BFE-05F8-CFED-AD87-E82C07BF45EA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If you could start over anywhere, where would it be?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56D35C9-0D82-00A7-C55D-EC09E759F7FC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756000" y="561596"/>
            <a:ext cx="6048000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If you could start over with any new habit, what would it be?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93139F4-5FE8-36A8-EFCE-02F16D2FBC3C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756000" y="561596"/>
            <a:ext cx="6048000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If you could start over with just 10 belongings, what would you bring?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8F9578D-DD57-201C-89B4-142B3B79990B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572535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FFFFFF"/>
                </a:solidFill>
                <a:latin typeface="Glacial Indifference"/>
              </a:rPr>
              <a:t>What about your personality do you want to change?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5219B25-C72D-BD3F-68DB-BBAE488D941D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 currently not happy with in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01B4EB0-2E2D-F4CF-360C-A73CE628E96D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756000" y="561596"/>
            <a:ext cx="6048000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in your current life do you want to remain the same?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5EA22DA-4A59-5D61-D7F0-72211657B951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scares you about reinventing yourself?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97A889D-89B8-9C72-20AB-A7BB07170EF5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excited you about reinventing yourself?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8D5262A-C336-616B-0C9D-AF4910C075E5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want to change as a person?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F0E82B5-CF1E-373A-239B-399AB9C1348D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6C23ABE-0F86-2078-9725-DFE1301C21F0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756000" y="561596"/>
            <a:ext cx="6048000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Write a detailed description of your personal transformation.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5048AB5-C0FE-7535-E6E0-A694353CCFA0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756000" y="561596"/>
            <a:ext cx="6048000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were the signs for needing to reinvent yourself?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8312467-0AF7-09F2-E7F0-C4B2A7C4469A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When did you know it was time for a change?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3FC2DD7-955A-49C5-61A3-F693023048B6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In what ways do you want to be a better person?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8617381-7C9E-755D-2756-0AFDF33029A5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think you could be a better person?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BA1B06F-7737-7BD8-E22E-6C83E57F9261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In what ways do you want to be a happier person?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7FBB09D-94D9-0279-E8C8-E50E53DB3E3C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think you could be a happier person?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5CC8D8D-DB72-9617-310A-3CADFC9B0CED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making you unhappy right now?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0BDEED6-B824-5C0C-8F56-15B2A715683D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making you happy and grateful right now?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13FE7A9-D3F2-3D16-06A5-54988409F9E7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some of your biggest dreams?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FB879EA-6A73-50DB-21FA-A57C273A30F5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Why do you want to reinvent yourself?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99D3002-E6A5-DBBD-980F-42A2014F185C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one dream you want to pursue?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8B4837A-A3B3-8D6C-3E12-6CB8E7E69099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your plan for pursuing your dreams?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ED4DCE2-141A-58FE-5E84-A76FB3EA6C03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756000" y="561596"/>
            <a:ext cx="6048000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Write a stream of consciousness about your transformation.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27AFB05-25FD-E6BD-2964-A4D061D6AF62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makes you feel empowered?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D9313BB-D1C4-FC2B-1C3E-FED0498A3031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756000" y="561596"/>
            <a:ext cx="6048000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need more of to feel more empowered?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D3FA0DF-BFED-0651-796F-4CC3A9776F34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rediscovering yourself?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90F2207-A8EB-0D9D-62F5-9718A985B788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have you learned about yourself?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0ACC22D-DA55-A3AD-83CB-229ED1918968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still not understand about yourself?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FDB62B0-7B6E-2A71-22F7-56278F3F6CEC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your hopes and dreams?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3441BC8-A830-AB42-6EF8-42E465E44D26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756000" y="561596"/>
            <a:ext cx="6048000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When you think of a dream life, what does it entail?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A1FD400-4FE0-96E8-44BD-0371C471D046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does reinvention mean to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B9B15FA-4CA9-2E05-CA83-1D96BEA17CDA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your dreams different from your friends?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E8A82FF-9E60-60E0-F6D3-3A109216560B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756000" y="561596"/>
            <a:ext cx="6048000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Will your family be supportive of your transformation?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5FCE2AC-1CC9-2DB5-5E7E-808EA9A16A9C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typically set goals?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897734C-6EC8-D710-E065-CBB3D38D88A3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your bucket list items for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B3050F5-8540-89DB-0E94-EE4DF7BCEAC3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756000" y="561596"/>
            <a:ext cx="6048000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If you could have ONE thing on your bucket list, what would you choose?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9B26C5C-0C22-1F65-04B9-2B4EB4EBEF27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2"/>
          <p:cNvGrpSpPr/>
          <p:nvPr/>
        </p:nvGrpSpPr>
        <p:grpSpPr>
          <a:xfrm>
            <a:off x="371846" y="404731"/>
            <a:ext cx="6806015" cy="1169711"/>
            <a:chOff x="0" y="0"/>
            <a:chExt cx="2439122" cy="41919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9122" cy="419198"/>
            </a:xfrm>
            <a:custGeom>
              <a:avLst/>
              <a:gdLst/>
              <a:ahLst/>
              <a:cxnLst/>
              <a:rect l="l" t="t" r="r" b="b"/>
              <a:pathLst>
                <a:path w="2439122" h="419198">
                  <a:moveTo>
                    <a:pt x="0" y="0"/>
                  </a:moveTo>
                  <a:lnTo>
                    <a:pt x="2439122" y="0"/>
                  </a:lnTo>
                  <a:lnTo>
                    <a:pt x="2439122" y="419198"/>
                  </a:lnTo>
                  <a:lnTo>
                    <a:pt x="0" y="419198"/>
                  </a:lnTo>
                  <a:close/>
                </a:path>
              </a:pathLst>
            </a:custGeom>
            <a:solidFill>
              <a:srgbClr val="6D8284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your short-term hopes and dreams?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F008CCC-4767-10EF-DA8A-802230DF6BFA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your long-term hopes and dreams?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E8989C5-F903-D7FB-34BF-0474A29B708D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If you could travel anywhere, where would you go?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5A67338-1346-4039-EDBD-8A6E324A6EE8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756000" y="561596"/>
            <a:ext cx="6048000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If you could relocate anywhere, where would you live?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5AB50DA-6EBA-1C60-1B38-2B8A47B7ABFB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countries appeal the most to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3A931A5-22BF-D26E-4BCF-E0D4D309D0D6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long have you wanted to change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1B34956-EE60-569E-8A2F-7B6DD0B9903C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cities in your current state are appealing?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283D730-05E0-E6F3-A268-41B16D78FBC7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756000" y="561596"/>
            <a:ext cx="6048000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other cultures are you interested in exploring?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44AEF2A-5A87-DCCC-52D3-2950EF8D37E3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love about traveling?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25B86D4-0687-ED9C-A230-115B3C5955EF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756000" y="561596"/>
            <a:ext cx="6048000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If you could have a vacation home, where would it be?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9A9F3D7-E24D-2893-38B1-5B4E325927CE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Are you more of a mountains or ocean person?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27739F0-02EB-6631-D83F-02DCC4D34F58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prefer a desert oasis or tropical island?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32E85EA-BCC9-6BA4-43F0-2E5A2C8250F8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would you put on your vision board?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6F7DC01-C091-0F3C-4292-C3F29F67DAF0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areas of life are on your vision board?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2A4635D-5F84-0713-BA84-969407270D92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756000" y="561596"/>
            <a:ext cx="6048000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used to be on your vision board, but is no longer a priority?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DD415F2-E3EF-4C48-AD94-7889081B7F6A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your top 5 priorities for your life.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CFB44B3-CD9A-9EE3-AC61-AA251D7B8376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most want to change about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DF368A8-591F-4371-7D03-4F867E4F9E97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the first thing you want to focus 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AE5C658-589A-7127-BBD8-D5B06E04C4DC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currently feel stuck about?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98AADB5-125F-6A12-27C2-4DA84DA27CE8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When do you feel your happiest?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D163A3A-D5E4-5C81-F7B3-BFC4E4199F32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want to embrace in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FABD3BD-229D-7D60-35E3-8A86D2510CAB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your most outlandish dreams.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0356402-9860-7745-10CA-10CB69E8E176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need to let go of?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AB30A39-5256-1B17-2B88-81B48DF3BA08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Is it hard for you to let go for your own growth?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DCE4B56-5C56-A492-8244-686BD0ABA262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756000" y="561596"/>
            <a:ext cx="6048000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has been a challenging part of your personal growth?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3E2F31F-0E71-4398-F034-A17CEA082E77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much are you willing to transform?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451BE9F-B568-6C59-BA6C-1B67EEFED8F6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Is there something you are not willing to do?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6873AA2-919F-0D16-B81F-2BBF0481F267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391736" y="561596"/>
            <a:ext cx="6766236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what you would like to change about your appearance?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79DA63A-F128-8879-B08E-BBB05F8D25B7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people will not remain in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54D7AC6-F91D-248E-AF7E-7B0DD582506F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Which people in your life will support you the most?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B3651EF-2373-75F3-C838-C62FA35DAF0D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756000" y="561596"/>
            <a:ext cx="6048000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area of your life are you most passionate about?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EB8F05D-60EB-329C-A0EB-31A6CB9AF586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do when you have free time?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CD1E25F-DB79-75FA-882B-00B34D5C8AA2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would you love to spend your free time?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6A924EF-08D8-3A0D-BAA2-618E08B5EEBD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habits make you feel good?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B7C59B3-F22D-895B-C845-7F93D7103536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the best part of your day currently?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8B84719-582D-8027-C079-FB3463CF13F5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 looking forward to in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BACF38E-1537-DCA9-9F31-FCFDED165352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756000" y="561596"/>
            <a:ext cx="6048000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part of your transformation do you daydream about?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B70B447-3228-C0B2-EB88-C95CAAAD45CE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tend to daydream about the most?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1FB3D51-AB55-B526-D8EE-6AE75725F54A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Is a “glow-up” on your list of things to do?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7022FEE-9929-1639-1B6E-C2AD561C3487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Write a detailed daydream that makes you happy.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16E7AAC-BE52-4A62-EA0E-FEB4F614BA04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566504" y="561596"/>
            <a:ext cx="6237496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some small steps you are taking toward your transformation?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27F5504-9F24-8796-1E69-75B1B25CC238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Are you committed to your own reinvention?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8F2A008-B02D-E354-6F08-0AAE90634A35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keeping you motivated?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1D93DE8-9F0F-D969-0F45-DF09C9F94AAB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inspired for your transformation?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283BC71-A9A5-1B0F-266E-6C97FA9A2AAB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really crave in your life right now?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1C3502D-0BD9-9901-F2FA-85F22DA4E95F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want others to think about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084C269-B7C2-D920-00F2-3DB7E7FDFE8B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want others to say about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0F47CE5-4422-E57C-08D7-2A10130DF958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have a desire to prove others wrong?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154F576-E11E-6BE7-7841-820929D19867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756000" y="561596"/>
            <a:ext cx="6048000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an incorrect impression people have about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BF9F2C8-11C7-DF12-00D8-97F74BD64206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included in your personal transformation?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FDF6BF6-0173-0DC8-E993-41B95BB45175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much will your life change?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BBC1C9C-532F-3701-DBFA-C5C65805D024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making you feel stagnant?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22F5C1A-4B06-22F4-4945-0EE197BAEB24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often do you compare yourself to others?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5E2FC24-D052-936E-D149-5CE83E2A79C3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needs to be a bigger priority in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F5BC9B9-C693-481A-A6EE-3CB2B1DFAAD4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does success mean to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BA2AE85-303D-6491-A67C-98DACA7F9419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756000" y="561596"/>
            <a:ext cx="6048000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kind of a successful person do you want to be?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C4C72DC-0222-07B8-D349-742F950C5144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want your legacy to be?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BD8C567-4235-3B62-F3BB-523C708252ED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Are you confident in your ability to transform?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39336C1-7E1D-7872-03B0-A7202A6F61EC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756000" y="561596"/>
            <a:ext cx="6048000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another time in your life when you made a drastic change?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4105770-A300-DF20-98CC-533027BD43C0}"/>
              </a:ext>
            </a:extLst>
          </p:cNvPr>
          <p:cNvSpPr/>
          <p:nvPr/>
        </p:nvSpPr>
        <p:spPr>
          <a:xfrm>
            <a:off x="386599" y="403900"/>
            <a:ext cx="6786126" cy="1134831"/>
          </a:xfrm>
          <a:prstGeom prst="rect">
            <a:avLst/>
          </a:prstGeom>
          <a:solidFill>
            <a:srgbClr val="6D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embrace or fear change?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976</Words>
  <Application>Microsoft Office PowerPoint</Application>
  <PresentationFormat>Custom</PresentationFormat>
  <Paragraphs>103</Paragraphs>
  <Slides>102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102</vt:i4>
      </vt:variant>
    </vt:vector>
  </HeadingPairs>
  <TitlesOfParts>
    <vt:vector size="107" baseType="lpstr">
      <vt:lpstr>Glacial Indifference</vt:lpstr>
      <vt:lpstr>Arial</vt:lpstr>
      <vt:lpstr>League Spartan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Reinvent Yourself Journal</dc:title>
  <cp:lastModifiedBy>Jenn Anne</cp:lastModifiedBy>
  <cp:revision>1</cp:revision>
  <dcterms:created xsi:type="dcterms:W3CDTF">2006-08-16T00:00:00Z</dcterms:created>
  <dcterms:modified xsi:type="dcterms:W3CDTF">2023-05-03T21:08:31Z</dcterms:modified>
  <dc:identifier>DAFh4inuaT0</dc:identifier>
</cp:coreProperties>
</file>