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7" r:id="rId56"/>
    <p:sldId id="298" r:id="rId57"/>
    <p:sldId id="299" r:id="rId58"/>
    <p:sldId id="300" r:id="rId59"/>
    <p:sldId id="301" r:id="rId60"/>
    <p:sldId id="302" r:id="rId61"/>
    <p:sldId id="303" r:id="rId62"/>
    <p:sldId id="304" r:id="rId63"/>
    <p:sldId id="305" r:id="rId64"/>
    <p:sldId id="306" r:id="rId65"/>
    <p:sldId id="307" r:id="rId66"/>
    <p:sldId id="308" r:id="rId67"/>
    <p:sldId id="309" r:id="rId68"/>
    <p:sldId id="310" r:id="rId69"/>
    <p:sldId id="311" r:id="rId70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22" Target="slides/slide8.xml" Type="http://schemas.openxmlformats.org/officeDocument/2006/relationships/slide"/><Relationship Id="rId23" Target="slides/slide9.xml" Type="http://schemas.openxmlformats.org/officeDocument/2006/relationships/slide"/><Relationship Id="rId24" Target="slides/slide10.xml" Type="http://schemas.openxmlformats.org/officeDocument/2006/relationships/slide"/><Relationship Id="rId25" Target="slides/slide11.xml" Type="http://schemas.openxmlformats.org/officeDocument/2006/relationships/slide"/><Relationship Id="rId26" Target="slides/slide12.xml" Type="http://schemas.openxmlformats.org/officeDocument/2006/relationships/slide"/><Relationship Id="rId27" Target="slides/slide13.xml" Type="http://schemas.openxmlformats.org/officeDocument/2006/relationships/slide"/><Relationship Id="rId28" Target="slides/slide14.xml" Type="http://schemas.openxmlformats.org/officeDocument/2006/relationships/slide"/><Relationship Id="rId29" Target="slides/slide15.xml" Type="http://schemas.openxmlformats.org/officeDocument/2006/relationships/slide"/><Relationship Id="rId3" Target="viewProps.xml" Type="http://schemas.openxmlformats.org/officeDocument/2006/relationships/viewProps"/><Relationship Id="rId30" Target="slides/slide16.xml" Type="http://schemas.openxmlformats.org/officeDocument/2006/relationships/slide"/><Relationship Id="rId31" Target="slides/slide17.xml" Type="http://schemas.openxmlformats.org/officeDocument/2006/relationships/slide"/><Relationship Id="rId32" Target="slides/slide18.xml" Type="http://schemas.openxmlformats.org/officeDocument/2006/relationships/slide"/><Relationship Id="rId33" Target="slides/slide19.xml" Type="http://schemas.openxmlformats.org/officeDocument/2006/relationships/slide"/><Relationship Id="rId34" Target="slides/slide20.xml" Type="http://schemas.openxmlformats.org/officeDocument/2006/relationships/slide"/><Relationship Id="rId35" Target="slides/slide21.xml" Type="http://schemas.openxmlformats.org/officeDocument/2006/relationships/slide"/><Relationship Id="rId36" Target="slides/slide22.xml" Type="http://schemas.openxmlformats.org/officeDocument/2006/relationships/slide"/><Relationship Id="rId37" Target="slides/slide23.xml" Type="http://schemas.openxmlformats.org/officeDocument/2006/relationships/slide"/><Relationship Id="rId38" Target="slides/slide24.xml" Type="http://schemas.openxmlformats.org/officeDocument/2006/relationships/slide"/><Relationship Id="rId39" Target="slides/slide25.xml" Type="http://schemas.openxmlformats.org/officeDocument/2006/relationships/slide"/><Relationship Id="rId4" Target="theme/theme1.xml" Type="http://schemas.openxmlformats.org/officeDocument/2006/relationships/theme"/><Relationship Id="rId40" Target="slides/slide26.xml" Type="http://schemas.openxmlformats.org/officeDocument/2006/relationships/slide"/><Relationship Id="rId41" Target="slides/slide27.xml" Type="http://schemas.openxmlformats.org/officeDocument/2006/relationships/slide"/><Relationship Id="rId42" Target="slides/slide28.xml" Type="http://schemas.openxmlformats.org/officeDocument/2006/relationships/slide"/><Relationship Id="rId43" Target="slides/slide29.xml" Type="http://schemas.openxmlformats.org/officeDocument/2006/relationships/slide"/><Relationship Id="rId44" Target="slides/slide30.xml" Type="http://schemas.openxmlformats.org/officeDocument/2006/relationships/slide"/><Relationship Id="rId45" Target="slides/slide31.xml" Type="http://schemas.openxmlformats.org/officeDocument/2006/relationships/slide"/><Relationship Id="rId46" Target="slides/slide32.xml" Type="http://schemas.openxmlformats.org/officeDocument/2006/relationships/slide"/><Relationship Id="rId47" Target="slides/slide33.xml" Type="http://schemas.openxmlformats.org/officeDocument/2006/relationships/slide"/><Relationship Id="rId48" Target="slides/slide34.xml" Type="http://schemas.openxmlformats.org/officeDocument/2006/relationships/slide"/><Relationship Id="rId49" Target="slides/slide35.xml" Type="http://schemas.openxmlformats.org/officeDocument/2006/relationships/slide"/><Relationship Id="rId5" Target="tableStyles.xml" Type="http://schemas.openxmlformats.org/officeDocument/2006/relationships/tableStyles"/><Relationship Id="rId50" Target="slides/slide36.xml" Type="http://schemas.openxmlformats.org/officeDocument/2006/relationships/slide"/><Relationship Id="rId51" Target="slides/slide37.xml" Type="http://schemas.openxmlformats.org/officeDocument/2006/relationships/slide"/><Relationship Id="rId52" Target="slides/slide38.xml" Type="http://schemas.openxmlformats.org/officeDocument/2006/relationships/slide"/><Relationship Id="rId53" Target="slides/slide39.xml" Type="http://schemas.openxmlformats.org/officeDocument/2006/relationships/slide"/><Relationship Id="rId54" Target="slides/slide40.xml" Type="http://schemas.openxmlformats.org/officeDocument/2006/relationships/slide"/><Relationship Id="rId55" Target="slides/slide41.xml" Type="http://schemas.openxmlformats.org/officeDocument/2006/relationships/slide"/><Relationship Id="rId56" Target="slides/slide42.xml" Type="http://schemas.openxmlformats.org/officeDocument/2006/relationships/slide"/><Relationship Id="rId57" Target="slides/slide43.xml" Type="http://schemas.openxmlformats.org/officeDocument/2006/relationships/slide"/><Relationship Id="rId58" Target="slides/slide44.xml" Type="http://schemas.openxmlformats.org/officeDocument/2006/relationships/slide"/><Relationship Id="rId59" Target="slides/slide45.xml" Type="http://schemas.openxmlformats.org/officeDocument/2006/relationships/slide"/><Relationship Id="rId6" Target="fonts/font6.fntdata" Type="http://schemas.openxmlformats.org/officeDocument/2006/relationships/font"/><Relationship Id="rId60" Target="slides/slide46.xml" Type="http://schemas.openxmlformats.org/officeDocument/2006/relationships/slide"/><Relationship Id="rId61" Target="slides/slide47.xml" Type="http://schemas.openxmlformats.org/officeDocument/2006/relationships/slide"/><Relationship Id="rId62" Target="slides/slide48.xml" Type="http://schemas.openxmlformats.org/officeDocument/2006/relationships/slide"/><Relationship Id="rId63" Target="slides/slide49.xml" Type="http://schemas.openxmlformats.org/officeDocument/2006/relationships/slide"/><Relationship Id="rId64" Target="slides/slide50.xml" Type="http://schemas.openxmlformats.org/officeDocument/2006/relationships/slide"/><Relationship Id="rId65" Target="slides/slide51.xml" Type="http://schemas.openxmlformats.org/officeDocument/2006/relationships/slide"/><Relationship Id="rId66" Target="slides/slide52.xml" Type="http://schemas.openxmlformats.org/officeDocument/2006/relationships/slide"/><Relationship Id="rId67" Target="slides/slide53.xml" Type="http://schemas.openxmlformats.org/officeDocument/2006/relationships/slide"/><Relationship Id="rId68" Target="slides/slide54.xml" Type="http://schemas.openxmlformats.org/officeDocument/2006/relationships/slide"/><Relationship Id="rId69" Target="slides/slide55.xml" Type="http://schemas.openxmlformats.org/officeDocument/2006/relationships/slide"/><Relationship Id="rId7" Target="fonts/font7.fntdata" Type="http://schemas.openxmlformats.org/officeDocument/2006/relationships/font"/><Relationship Id="rId70" Target="slides/slide56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C819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1452" y="2941690"/>
            <a:ext cx="5837095" cy="6994310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0" r="0" t="-12499" b="-12499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756000" y="305887"/>
            <a:ext cx="6098620" cy="1120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>
                <a:solidFill>
                  <a:srgbClr val="FFFFFF"/>
                </a:solidFill>
                <a:latin typeface="Glacial Indifference"/>
              </a:rPr>
              <a:t>Reinvent Yourself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655151" y="1522558"/>
            <a:ext cx="4249698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League Spartan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excited you about reinventing yourself?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want to change as a person?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detailed description of your personal transformation.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When did you know it was time for a change?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were the signs for needing to reinvent yourself?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think you could be a better person?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In what ways do you want to be a better person?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think you could be a happier person?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In what ways do you want to be a happier person?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making you unhappy right now?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making you happy and grateful right now?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of your biggest dreams?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dream you want to pursue?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plan for pursuing your dreams?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hopes and dreams?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your transformation.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empowered?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more of to feel more empowered?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want to reinvent yourself?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reinvention mean to you?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rediscovering yourself?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learned about yourself?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still not understand about yourself?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your dreams different from your friends?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Will your family be supportive of your transformation?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typically set goals?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you think of a dream life, what does it entail?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66806"/>
            <a:ext cx="659652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bucket list items for your life?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have ONE thing on your bucket list, what would you choose?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66729"/>
            <a:ext cx="6615166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short-term hopes and dreams?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29207"/>
            <a:ext cx="6615166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long-term hopes and dreams?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travel anywhere, where would you go?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relocate anywhere, where would you live?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cities in your current state are appealing?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countries appeal the most to you?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love about traveling?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other cultures are you interested in exploring?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long have you wanted to change your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most want to change about your life?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710250" y="6180223"/>
            <a:ext cx="4139481" cy="772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If you could have a vacation home, where would it be?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most outlandish dreams.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more of a mountains or ocean person?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a desert oasis or tropical island?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66806"/>
            <a:ext cx="659652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put on your vision board?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772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used to be on your vision board, but is no longer a priority?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areas of life are on your vision board?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the first thing you want to focus on?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top 5 priorities for your life.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currently feel stuck about?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your happiest?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embrace in your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let go of?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hard for you to let go for your own growth?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a challenging part of your personal growth?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are you willing to transform?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there something you are not willing to do?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66729"/>
            <a:ext cx="6615166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people will not remain in your life?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29207"/>
            <a:ext cx="6615166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people in your life will support you the most?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Is a “glow-up” on your list of things to do?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13860"/>
            <a:ext cx="6761767" cy="772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what you would like to change about your appearance?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 of your life are you most passionate about?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when you have free time?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would you love to spend your free time?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habits make you feel good?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best part of your day currently?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looking forward to in your life?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part of your transformation do you daydream about?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tend to daydream about the most?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detailed daydream that makes you happy.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small steps you are taking toward your transformation?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committed to your own reinvention?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desire to prove others wrong?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an incorrect impression people have about you?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keeping you motivated?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needs to be a bigger priority in your life?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inspired for your transformation?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really crave in your life right now?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others to think about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others to say about you?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included in your personal transformation?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aspect of your life do you most want to restart?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66806"/>
            <a:ext cx="659652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grateful for about this journey?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will your life change?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making you feel stagnant?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compare yourself to others?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embrace or fear change?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success mean to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a successful person do you want to be?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legacy to be?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confident in your ability to transform?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another time in your life when you made a drastic change?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ready to reinvent yourself?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keeping you inspired on this journey?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start over anywhere, where would it be?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start over with any new habit, what would it be?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C8193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66806"/>
            <a:ext cx="659652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start over with just 10 belongings, what would you bring?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your personality do you want to change?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currently not happy with in your life?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C8193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 your current life do you want to remain the same?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scares you about reinventing yourself?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DAFh4hUER4A</dc:identifier>
  <dcterms:modified xsi:type="dcterms:W3CDTF">2011-08-01T06:04:30Z</dcterms:modified>
  <cp:revision>1</cp:revision>
  <dc:title>Reinvent Yourself Workbook</dc:title>
</cp:coreProperties>
</file>