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</p:sldIdLst>
  <p:sldSz cx="7556500" cy="10693400"/>
  <p:notesSz cx="6858000" cy="9144000"/>
  <p:embeddedFontLst>
    <p:embeddedFont>
      <p:font typeface="Calibri" panose="020F0502020204030204" pitchFamily="34" charset="0"/>
      <p:regular r:id="rId56"/>
      <p:bold r:id="rId57"/>
      <p:italic r:id="rId58"/>
      <p:boldItalic r:id="rId59"/>
    </p:embeddedFont>
    <p:embeddedFont>
      <p:font typeface="Futura" panose="020B0604020202020204" charset="0"/>
      <p:regular r:id="rId60"/>
    </p:embeddedFont>
    <p:embeddedFont>
      <p:font typeface="Glacial Indifference" panose="020B0604020202020204" charset="0"/>
      <p:regular r:id="rId61"/>
    </p:embeddedFont>
    <p:embeddedFont>
      <p:font typeface="Shadows Into Light Two" panose="02000506000000020004" pitchFamily="2" charset="0"/>
      <p:regular r:id="rId6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3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6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1.fntdata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4.fntdata"/><Relationship Id="rId67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5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7157E89B-6516-4241-97E4-D7617B70A3E9}"/>
    <pc:docChg chg="modSld">
      <pc:chgData name="Jenn Anne" userId="2e42e5b19939340a" providerId="LiveId" clId="{7157E89B-6516-4241-97E4-D7617B70A3E9}" dt="2023-06-13T00:19:37.346" v="1" actId="1076"/>
      <pc:docMkLst>
        <pc:docMk/>
      </pc:docMkLst>
      <pc:sldChg chg="modSp mod">
        <pc:chgData name="Jenn Anne" userId="2e42e5b19939340a" providerId="LiveId" clId="{7157E89B-6516-4241-97E4-D7617B70A3E9}" dt="2023-06-13T00:19:37.346" v="1" actId="1076"/>
        <pc:sldMkLst>
          <pc:docMk/>
          <pc:sldMk cId="0" sldId="256"/>
        </pc:sldMkLst>
        <pc:spChg chg="mod">
          <ac:chgData name="Jenn Anne" userId="2e42e5b19939340a" providerId="LiveId" clId="{7157E89B-6516-4241-97E4-D7617B70A3E9}" dt="2023-06-13T00:19:37.346" v="1" actId="1076"/>
          <ac:spMkLst>
            <pc:docMk/>
            <pc:sldMk cId="0" sldId="256"/>
            <ac:spMk id="8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63308" y="1839102"/>
            <a:ext cx="5833385" cy="7766388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t="-6086" b="-6086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52941" y="9027774"/>
            <a:ext cx="4654119" cy="1155433"/>
            <a:chOff x="0" y="0"/>
            <a:chExt cx="1490133" cy="36994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69941"/>
            </a:xfrm>
            <a:custGeom>
              <a:avLst/>
              <a:gdLst/>
              <a:ahLst/>
              <a:cxnLst/>
              <a:rect l="l" t="t" r="r" b="b"/>
              <a:pathLst>
                <a:path w="1490133" h="369941">
                  <a:moveTo>
                    <a:pt x="0" y="0"/>
                  </a:moveTo>
                  <a:lnTo>
                    <a:pt x="1490133" y="0"/>
                  </a:lnTo>
                  <a:lnTo>
                    <a:pt x="1490133" y="369941"/>
                  </a:lnTo>
                  <a:lnTo>
                    <a:pt x="0" y="369941"/>
                  </a:lnTo>
                  <a:close/>
                </a:path>
              </a:pathLst>
            </a:custGeom>
            <a:solidFill>
              <a:srgbClr val="DF9F75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572093" y="352989"/>
            <a:ext cx="6412313" cy="7854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dirty="0">
                <a:solidFill>
                  <a:srgbClr val="545454"/>
                </a:solidFill>
                <a:latin typeface="Futura"/>
              </a:rPr>
              <a:t>Self-Care for Wellness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159559" y="9084852"/>
            <a:ext cx="3240881" cy="9365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06"/>
              </a:lnSpc>
            </a:pPr>
            <a:r>
              <a:rPr lang="en-US" sz="5504" spc="605">
                <a:solidFill>
                  <a:srgbClr val="545454"/>
                </a:solidFill>
                <a:latin typeface="Shadows Into Light Two"/>
              </a:rPr>
              <a:t>Workbook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How does your diet influence your overall wellness?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new self-care habits would you like to incorporate into your daily routine?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ensure you're getting enough sleep as a part of your self-care routine?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ideal self-care space at home.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How does practicing self-care influence your relationships with others?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are three positive affirmations you can say to yourself daily as part of self-care?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self-care habit that you struggle to maintain consistently.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a self-care ritual you would like to start with a friend or loved one.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use your strengths to improve your self-care routine?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favorite form of exercise for self-care and why?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practicing self-care help you in dealing with stress?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your financial habits affect your self-care routine?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forms of digital self-care are you familiar with and how can they contribute to your wellbeing?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incorporate more moments of quiet and solitude in your self-care routine?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the role of creativity in your self-care practice?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nature contribute to your self-care regimen?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role does gratitude play in your self-care routine?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find balance between work and self-care?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406482" y="1957306"/>
            <a:ext cx="6688000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 thank you letter to yourself as an act of self-care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406482" y="1957306"/>
            <a:ext cx="6688000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self-care mean to you personally?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better care for your mental health on a daily basis?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self-care strategies you can use when facing a difficult decision?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social life impact your self-care practices?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a balanced self-care routine look like to you?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use mindfulness as a tool for self-care?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self-compassion mean to you and how can you practice it more?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self-care influence your productivity?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cope with negative emotions?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self-care activity that didn't work for you and why.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practice self-care in your professional life?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66806"/>
            <a:ext cx="659652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changes can you make to your routine to improve your self-care practice?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has prioritizing self-care significantly improved a situation in your life.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practice self-care without feeling selfish?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use self-care to improve your self-esteem?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role does forgiveness play in your self-care routine?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make self-care a consistent habit rather than an afterthought?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technology impact your self-care routine positively and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the concept of self-love factor into your self-care routine?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define wellness and does it relate to your self-care?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Describe a time when you neglected your self-care and how it impacted your wellbeing.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five self-care activities that make you feel relaxed and happy.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If you could give a younger version of yourself advice about self-care, what would it be?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incorporate mindfulness in your daily self-care routine?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has your acceptance of self-care evolved over time?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has practicing self-care helped you to overcome a challenging period in your life.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How do you incorporate self-care into your busy schedule?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are the self-care practices that help you to reconnect with your inner self?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time when you felt guilty for prioritizing self-care.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go-to self-care practice for immediate stress relief.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improve your workspace to help with self-care?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ensure you are emotionally fulfilled as part of your self-care routine?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one self-care goal you would like to achieve in the next month?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self-care routine reflect your personal values?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How can you use self-care as a tool to improve your relationship with your body?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are some ways you can incorporate self-care into your morning routine?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utilize self-care to help with personal issues in your life?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prioritize self-care even during stressful periods?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Write a letter to yourself about the importance of self-care.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are some healthy boundaries you have set to protect your wellbeing?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add more fun to your self-care routine?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how practicing self-care impacts your mood.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or what inspired you to take better care of yourself?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barriers you face when trying to prioritize self-care?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66806"/>
            <a:ext cx="659652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unconventional self-care activities that you find fulfilling?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spending time in nature contribute to your self-care routine?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adapt your self-care routine according to different seasons or weather?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burnout and what role does self-care play in it?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role does personal growth play in your self-care journey?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How do you maintain your self-care routine when you are traveling or away from home?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self-care habits help you cultivate a positive mindset?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self-care practices that you think are overrated or do not work for you?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practice self-care to maintain your mental focus and clarity?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balance social obligations and self-care?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would your ideal self-care weekend look like?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make your self-care routine more eco-friendly?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has a book, movie, or song influenced your approach to self-care?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area of your physical health would yuo like to focus on more in your self-care routine?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practice self-care in affordable ways?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406482" y="1957306"/>
            <a:ext cx="6688000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a perfect self-care evening look like to you?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practicing self-care make you a better friend or partner?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Does your culture influence your self-care practices?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406482" y="1957306"/>
            <a:ext cx="6688000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Create a perfect self-care day schedule.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maintain self-care during periods of change or uncertainty?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self-care practices that help you to improve your concentration and productivity?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prioritize self-care when caring for others?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person who embodies self-care and wellness to you.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role does technology play in your self-care routine?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self-care do you prefer in the morning?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self-care practices make you feel most alive and why?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better incorporate self-care into your nighttime routine?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self-care activity can you do today that your future self will thank you for?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use self-care as a tool to cultivate more self-respect and self-love?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503658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229712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3933915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4664706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38251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2757595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488411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19261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492340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564120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TextBox 21"/>
          <p:cNvSpPr txBox="1"/>
          <p:nvPr/>
        </p:nvSpPr>
        <p:spPr>
          <a:xfrm>
            <a:off x="433720" y="1666729"/>
            <a:ext cx="6615166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Which physical self-care activities do you enjoy the most?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523593" y="6956611"/>
            <a:ext cx="268224" cy="268224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523593" y="7682665"/>
            <a:ext cx="268224" cy="268224"/>
            <a:chOff x="0" y="0"/>
            <a:chExt cx="6350000" cy="6350000"/>
          </a:xfrm>
        </p:grpSpPr>
        <p:sp>
          <p:nvSpPr>
            <p:cNvPr id="25" name="Freeform 2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523593" y="8386868"/>
            <a:ext cx="268224" cy="268224"/>
            <a:chOff x="0" y="0"/>
            <a:chExt cx="6350000" cy="6350000"/>
          </a:xfrm>
        </p:grpSpPr>
        <p:sp>
          <p:nvSpPr>
            <p:cNvPr id="27" name="Freeform 2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523593" y="9117659"/>
            <a:ext cx="268224" cy="268224"/>
            <a:chOff x="0" y="0"/>
            <a:chExt cx="6350000" cy="6350000"/>
          </a:xfrm>
        </p:grpSpPr>
        <p:sp>
          <p:nvSpPr>
            <p:cNvPr id="29" name="Freeform 2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23593" y="9835463"/>
            <a:ext cx="268224" cy="268224"/>
            <a:chOff x="0" y="0"/>
            <a:chExt cx="6350000" cy="6350000"/>
          </a:xfrm>
        </p:grpSpPr>
        <p:sp>
          <p:nvSpPr>
            <p:cNvPr id="31" name="Freeform 3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9F75"/>
            </a:solidFill>
          </p:spPr>
        </p:sp>
      </p:grpSp>
      <p:sp>
        <p:nvSpPr>
          <p:cNvPr id="32" name="AutoShape 32"/>
          <p:cNvSpPr/>
          <p:nvPr/>
        </p:nvSpPr>
        <p:spPr>
          <a:xfrm>
            <a:off x="791821" y="7210547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794136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64556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376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100941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TextBox 37"/>
          <p:cNvSpPr txBox="1"/>
          <p:nvPr/>
        </p:nvSpPr>
        <p:spPr>
          <a:xfrm>
            <a:off x="567832" y="6129207"/>
            <a:ext cx="6615166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Which emotional self-care activities have proven to be effective for you?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If you could design your ideal self-care retreat, what would it look like?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react when you feel overwhelmed?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has your self-care routine changed over the years?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one thing you could do today to nurture your spiritual wellness?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F9F75"/>
                </a:solidFill>
                <a:latin typeface="Shadows Into Light Two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time when you put your needs first and it made a significant difference.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environment impact your self-care routine?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1360</Words>
  <Application>Microsoft Office PowerPoint</Application>
  <PresentationFormat>Custom</PresentationFormat>
  <Paragraphs>208</Paragraphs>
  <Slides>54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0" baseType="lpstr">
      <vt:lpstr>Futura</vt:lpstr>
      <vt:lpstr>Arial</vt:lpstr>
      <vt:lpstr>Calibri</vt:lpstr>
      <vt:lpstr>Shadows Into Light Two</vt:lpstr>
      <vt:lpstr>Glacial Indifference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Self-Care for Wellness Workbook</dc:title>
  <cp:lastModifiedBy>Jenn Anne</cp:lastModifiedBy>
  <cp:revision>1</cp:revision>
  <dcterms:created xsi:type="dcterms:W3CDTF">2006-08-16T00:00:00Z</dcterms:created>
  <dcterms:modified xsi:type="dcterms:W3CDTF">2023-06-13T00:19:39Z</dcterms:modified>
  <dc:identifier>DAFlqExyDSA</dc:identifier>
</cp:coreProperties>
</file>