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2" r:id="rId98"/>
    <p:sldId id="353" r:id="rId99"/>
    <p:sldId id="354" r:id="rId100"/>
    <p:sldId id="355" r:id="rId101"/>
    <p:sldId id="356" r:id="rId102"/>
    <p:sldId id="357" r:id="rId103"/>
  </p:sldIdLst>
  <p:sldSz cx="7556500" cy="10693400"/>
  <p:notesSz cx="6858000" cy="9144000"/>
  <p:embeddedFontLst>
    <p:embeddedFont>
      <p:font typeface="Calibri" panose="020F0502020204030204" pitchFamily="34" charset="0"/>
      <p:regular r:id="rId104"/>
      <p:bold r:id="rId105"/>
      <p:italic r:id="rId106"/>
      <p:boldItalic r:id="rId107"/>
    </p:embeddedFont>
    <p:embeddedFont>
      <p:font typeface="Futura" panose="020B0604020202020204" charset="0"/>
      <p:regular r:id="rId108"/>
    </p:embeddedFont>
    <p:embeddedFont>
      <p:font typeface="Glacial Indifference" panose="020B0604020202020204" charset="0"/>
      <p:regular r:id="rId109"/>
    </p:embeddedFont>
    <p:embeddedFont>
      <p:font typeface="Shadows Into Light Two" panose="02000506000000020004" pitchFamily="2" charset="0"/>
      <p:regular r:id="rId1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 autoAdjust="0"/>
    <p:restoredTop sz="94622" autoAdjust="0"/>
  </p:normalViewPr>
  <p:slideViewPr>
    <p:cSldViewPr>
      <p:cViewPr varScale="1">
        <p:scale>
          <a:sx n="50" d="100"/>
          <a:sy n="50" d="100"/>
        </p:scale>
        <p:origin x="2635" y="2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" d="100"/>
        <a:sy n="2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viewProps" Target="viewProps.xml"/><Relationship Id="rId16" Type="http://schemas.openxmlformats.org/officeDocument/2006/relationships/slide" Target="slides/slide15.xml"/><Relationship Id="rId107" Type="http://schemas.openxmlformats.org/officeDocument/2006/relationships/font" Target="fonts/font4.fntdata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theme" Target="theme/theme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font" Target="fonts/font5.fntdata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font" Target="fonts/font3.fntdata"/><Relationship Id="rId114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font" Target="fonts/font6.fntdata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font" Target="fonts/font1.fntdata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font" Target="fonts/font7.fntdata"/><Relationship Id="rId115" Type="http://schemas.microsoft.com/office/2016/11/relationships/changesInfo" Target="changesInfos/changesInfo1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font" Target="fonts/font2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 Anne" userId="2e42e5b19939340a" providerId="LiveId" clId="{FA98DFD6-4673-4D4E-8EDA-A7362A33A0F0}"/>
    <pc:docChg chg="modSld">
      <pc:chgData name="Jenn Anne" userId="2e42e5b19939340a" providerId="LiveId" clId="{FA98DFD6-4673-4D4E-8EDA-A7362A33A0F0}" dt="2023-06-13T00:18:32.908" v="1" actId="1076"/>
      <pc:docMkLst>
        <pc:docMk/>
      </pc:docMkLst>
      <pc:sldChg chg="modSp mod">
        <pc:chgData name="Jenn Anne" userId="2e42e5b19939340a" providerId="LiveId" clId="{FA98DFD6-4673-4D4E-8EDA-A7362A33A0F0}" dt="2023-06-13T00:18:32.908" v="1" actId="1076"/>
        <pc:sldMkLst>
          <pc:docMk/>
          <pc:sldMk cId="0" sldId="256"/>
        </pc:sldMkLst>
        <pc:spChg chg="mod">
          <ac:chgData name="Jenn Anne" userId="2e42e5b19939340a" providerId="LiveId" clId="{FA98DFD6-4673-4D4E-8EDA-A7362A33A0F0}" dt="2023-06-13T00:18:32.908" v="1" actId="1076"/>
          <ac:spMkLst>
            <pc:docMk/>
            <pc:sldMk cId="0" sldId="256"/>
            <ac:spMk id="8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6/12/2023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D9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863308" y="1839102"/>
            <a:ext cx="5833385" cy="7766388"/>
            <a:chOff x="0" y="0"/>
            <a:chExt cx="3663950" cy="4878070"/>
          </a:xfrm>
        </p:grpSpPr>
        <p:sp>
          <p:nvSpPr>
            <p:cNvPr id="3" name="Freeform 3"/>
            <p:cNvSpPr/>
            <p:nvPr/>
          </p:nvSpPr>
          <p:spPr>
            <a:xfrm>
              <a:off x="31750" y="31750"/>
              <a:ext cx="3600450" cy="4814570"/>
            </a:xfrm>
            <a:custGeom>
              <a:avLst/>
              <a:gdLst/>
              <a:ahLst/>
              <a:cxnLst/>
              <a:rect l="l" t="t" r="r" b="b"/>
              <a:pathLst>
                <a:path w="3600450" h="4814570">
                  <a:moveTo>
                    <a:pt x="0" y="0"/>
                  </a:moveTo>
                  <a:lnTo>
                    <a:pt x="3600450" y="0"/>
                  </a:lnTo>
                  <a:lnTo>
                    <a:pt x="3600450" y="4814570"/>
                  </a:lnTo>
                  <a:lnTo>
                    <a:pt x="0" y="4814570"/>
                  </a:lnTo>
                  <a:close/>
                </a:path>
              </a:pathLst>
            </a:custGeom>
            <a:blipFill>
              <a:blip r:embed="rId2"/>
              <a:stretch>
                <a:fillRect t="-6086" b="-6086"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3663950" cy="4878070"/>
            </a:xfrm>
            <a:custGeom>
              <a:avLst/>
              <a:gdLst/>
              <a:ahLst/>
              <a:cxnLst/>
              <a:rect l="l" t="t" r="r" b="b"/>
              <a:pathLst>
                <a:path w="3663950" h="4878070">
                  <a:moveTo>
                    <a:pt x="3663950" y="4878070"/>
                  </a:moveTo>
                  <a:lnTo>
                    <a:pt x="0" y="4878070"/>
                  </a:lnTo>
                  <a:lnTo>
                    <a:pt x="0" y="0"/>
                  </a:lnTo>
                  <a:lnTo>
                    <a:pt x="3663950" y="0"/>
                  </a:lnTo>
                  <a:lnTo>
                    <a:pt x="3663950" y="4878070"/>
                  </a:lnTo>
                  <a:close/>
                  <a:moveTo>
                    <a:pt x="63500" y="4814570"/>
                  </a:moveTo>
                  <a:lnTo>
                    <a:pt x="3600450" y="4814570"/>
                  </a:lnTo>
                  <a:lnTo>
                    <a:pt x="3600450" y="63500"/>
                  </a:lnTo>
                  <a:lnTo>
                    <a:pt x="63500" y="63500"/>
                  </a:lnTo>
                  <a:lnTo>
                    <a:pt x="63500" y="481457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1452941" y="9027774"/>
            <a:ext cx="4654119" cy="1155433"/>
            <a:chOff x="0" y="0"/>
            <a:chExt cx="1490133" cy="369941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490133" cy="369941"/>
            </a:xfrm>
            <a:custGeom>
              <a:avLst/>
              <a:gdLst/>
              <a:ahLst/>
              <a:cxnLst/>
              <a:rect l="l" t="t" r="r" b="b"/>
              <a:pathLst>
                <a:path w="1490133" h="369941">
                  <a:moveTo>
                    <a:pt x="0" y="0"/>
                  </a:moveTo>
                  <a:lnTo>
                    <a:pt x="1490133" y="0"/>
                  </a:lnTo>
                  <a:lnTo>
                    <a:pt x="1490133" y="369941"/>
                  </a:lnTo>
                  <a:lnTo>
                    <a:pt x="0" y="369941"/>
                  </a:lnTo>
                  <a:close/>
                </a:path>
              </a:pathLst>
            </a:custGeom>
            <a:solidFill>
              <a:srgbClr val="D8A99F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573843" y="352989"/>
            <a:ext cx="6408813" cy="78547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5000" dirty="0">
                <a:solidFill>
                  <a:srgbClr val="545454"/>
                </a:solidFill>
                <a:latin typeface="Futura"/>
              </a:rPr>
              <a:t>Self-Care for Wellness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2584077" y="9084852"/>
            <a:ext cx="2391847" cy="9365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706"/>
              </a:lnSpc>
            </a:pPr>
            <a:r>
              <a:rPr lang="en-US" sz="5504" spc="605">
                <a:solidFill>
                  <a:srgbClr val="545454"/>
                </a:solidFill>
                <a:latin typeface="Shadows Into Light Two"/>
              </a:rPr>
              <a:t>Journal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8A99F"/>
                </a:solidFill>
                <a:latin typeface="Shadows Into Light Two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Which emotional self-care activities have proven to be effective for you?</a:t>
            </a:r>
          </a:p>
        </p:txBody>
      </p: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8A99F"/>
                </a:solidFill>
                <a:latin typeface="Shadows Into Light Two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deal with burnout and what role does self-care play in it?</a:t>
            </a:r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8A99F"/>
                </a:solidFill>
                <a:latin typeface="Shadows Into Light Two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deal with burnout and what role does self-care play in it?</a:t>
            </a:r>
          </a:p>
        </p:txBody>
      </p:sp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8A99F"/>
                </a:solidFill>
                <a:latin typeface="Shadows Into Light Two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deal with burnout and what role does self-care play in it?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8A99F"/>
                </a:solidFill>
                <a:latin typeface="Shadows Into Light Two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If you could design your ideal self-care retreat, what would it look like?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8A99F"/>
                </a:solidFill>
                <a:latin typeface="Shadows Into Light Two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react when you feel overwhelmed?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8A99F"/>
                </a:solidFill>
                <a:latin typeface="Shadows Into Light Two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has your self-care routine changed over the years?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8A99F"/>
                </a:solidFill>
                <a:latin typeface="Shadows Into Light Two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one thing you could do today to nurture your spiritual wellness?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8A99F"/>
                </a:solidFill>
                <a:latin typeface="Shadows Into Light Two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Write about a time when you put your needs first and it made a significant difference.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8A99F"/>
                </a:solidFill>
                <a:latin typeface="Shadows Into Light Two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does your environment impact your self-care routine?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8A99F"/>
                </a:solidFill>
                <a:latin typeface="Shadows Into Light Two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new self-care habits would you like to incorporate into your daily routine?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8A99F"/>
                </a:solidFill>
                <a:latin typeface="Shadows Into Light Two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can you ensure you're getting enough sleep as a part of your self-care routine?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8A99F"/>
                </a:solidFill>
                <a:latin typeface="Shadows Into Light Two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can you ensure you're getting enough sleep as a part of your self-care routine?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8A99F"/>
                </a:solidFill>
                <a:latin typeface="Shadows Into Light Two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Journal Prompt Here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8A99F"/>
                </a:solidFill>
                <a:latin typeface="Shadows Into Light Two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Describe your ideal self-care space at home.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8A99F"/>
                </a:solidFill>
                <a:latin typeface="Shadows Into Light Two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three positive affirmations you can say to yourself daily as part of self-care?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8A99F"/>
                </a:solidFill>
                <a:latin typeface="Shadows Into Light Two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does practicing self-care influence your relationships with others?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8A99F"/>
                </a:solidFill>
                <a:latin typeface="Shadows Into Light Two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Write about a self-care habit that you struggle to maintain consistently.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8A99F"/>
                </a:solidFill>
                <a:latin typeface="Shadows Into Light Two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Describe a self-care ritual you would like to start with a friend or loved one.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8A99F"/>
                </a:solidFill>
                <a:latin typeface="Shadows Into Light Two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can you use your strengths to improve your self-care routine?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8A99F"/>
                </a:solidFill>
                <a:latin typeface="Shadows Into Light Two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your favorite form of exercise for self-care and why?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8A99F"/>
                </a:solidFill>
                <a:latin typeface="Shadows Into Light Two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does practicing self-care help you in dealing with stress?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8A99F"/>
                </a:solidFill>
                <a:latin typeface="Shadows Into Light Two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your financial habits affect your self-care routine?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8A99F"/>
                </a:solidFill>
                <a:latin typeface="Shadows Into Light Two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forms of digital self-care are you familiar with and how can they contribute to your wellbeing?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8A99F"/>
                </a:solidFill>
                <a:latin typeface="Shadows Into Light Two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does self-care mean to you personally?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8A99F"/>
                </a:solidFill>
                <a:latin typeface="Shadows Into Light Two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can you incorporate more moments of quiet and solitude in your self-care routine?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8A99F"/>
                </a:solidFill>
                <a:latin typeface="Shadows Into Light Two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the role of creativity in your self-care practice?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8A99F"/>
                </a:solidFill>
                <a:latin typeface="Shadows Into Light Two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does nature contribute to your self-care regimen?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8A99F"/>
                </a:solidFill>
                <a:latin typeface="Shadows Into Light Two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role does gratitude play in your self-care routine?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8A99F"/>
                </a:solidFill>
                <a:latin typeface="Shadows Into Light Two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Write a thank you letter to yourself as an act of self-care.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8A99F"/>
                </a:solidFill>
                <a:latin typeface="Shadows Into Light Two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find balance between work and self-care?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8A99F"/>
                </a:solidFill>
                <a:latin typeface="Shadows Into Light Two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can you better care for your mental health on a daily basis?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8A99F"/>
                </a:solidFill>
                <a:latin typeface="Shadows Into Light Two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some self-care strategies you can use when facing a difficult decision?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8A99F"/>
                </a:solidFill>
                <a:latin typeface="Shadows Into Light Two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does your social life impact your self-care practices?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8A99F"/>
                </a:solidFill>
                <a:latin typeface="Shadows Into Light Two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does a balanced self-care routine look like to you?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8A99F"/>
                </a:solidFill>
                <a:latin typeface="Shadows Into Light Two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List five self-care activities that make you feel relaxed and happy.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8A99F"/>
                </a:solidFill>
                <a:latin typeface="Shadows Into Light Two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can you use mindfulness as a tool for self-care?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8A99F"/>
                </a:solidFill>
                <a:latin typeface="Shadows Into Light Two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does self-compassion mean to you and how can you practice it more?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8A99F"/>
                </a:solidFill>
                <a:latin typeface="Shadows Into Light Two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does self-care influence your productivity?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8A99F"/>
                </a:solidFill>
                <a:latin typeface="Shadows Into Light Two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cope with negative emotions?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8A99F"/>
                </a:solidFill>
                <a:latin typeface="Shadows Into Light Two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Write about a self-care activity that didn't work for you and why.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8A99F"/>
                </a:solidFill>
                <a:latin typeface="Shadows Into Light Two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can you practice self-care in your professional life?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8A99F"/>
                </a:solidFill>
                <a:latin typeface="Shadows Into Light Two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changes can you make to your routine to improve your self-care practice?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8A99F"/>
                </a:solidFill>
                <a:latin typeface="Shadows Into Light Two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When has prioritizing self-care significantly improved a situation in your life.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8A99F"/>
                </a:solidFill>
                <a:latin typeface="Shadows Into Light Two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can you practice self-care without feeling selfish?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8A99F"/>
                </a:solidFill>
                <a:latin typeface="Shadows Into Light Two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can you use self-care to improve your self-esteem?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8A99F"/>
                </a:solidFill>
                <a:latin typeface="Shadows Into Light Two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Describe a time when you neglected your self-care and how it impacted your wellbeing.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8A99F"/>
                </a:solidFill>
                <a:latin typeface="Shadows Into Light Two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role does forgiveness play in your self-care routine?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8A99F"/>
                </a:solidFill>
                <a:latin typeface="Shadows Into Light Two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can you make self-care a consistent habit rather than an afterthought?</a:t>
            </a: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8A99F"/>
                </a:solidFill>
                <a:latin typeface="Shadows Into Light Two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does technology impact your self-care routine positively and</a:t>
            </a: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8A99F"/>
                </a:solidFill>
                <a:latin typeface="Shadows Into Light Two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does the concept of self-love factor into your self-care routine?</a:t>
            </a: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8A99F"/>
                </a:solidFill>
                <a:latin typeface="Shadows Into Light Two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define wellness and does it relate to your self-care?</a:t>
            </a: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8A99F"/>
                </a:solidFill>
                <a:latin typeface="Shadows Into Light Two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If you could give a younger version of yourself advice about self-care, what would it be?</a:t>
            </a: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8A99F"/>
                </a:solidFill>
                <a:latin typeface="Shadows Into Light Two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incorporate mindfulness in your daily self-care routine?</a:t>
            </a: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8A99F"/>
                </a:solidFill>
                <a:latin typeface="Shadows Into Light Two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has your acceptance of self-care evolved over time?</a:t>
            </a: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8A99F"/>
                </a:solidFill>
                <a:latin typeface="Shadows Into Light Two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When has practicing self-care helped you to overcome a challenging period in your life.</a:t>
            </a: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8A99F"/>
                </a:solidFill>
                <a:latin typeface="Shadows Into Light Two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the self-care practices that help you to reconnect with your inner self?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8A99F"/>
                </a:solidFill>
                <a:latin typeface="Shadows Into Light Two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Who or what inspired you to take better care of yourself?</a:t>
            </a: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8A99F"/>
                </a:solidFill>
                <a:latin typeface="Shadows Into Light Two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incorporate self-care into your busy schedule?</a:t>
            </a: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8A99F"/>
                </a:solidFill>
                <a:latin typeface="Shadows Into Light Two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Write about a time when you felt guilty for prioritizing self-care.</a:t>
            </a: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8A99F"/>
                </a:solidFill>
                <a:latin typeface="Shadows Into Light Two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your go-to self-care practice for immediate stress relief.</a:t>
            </a: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8A99F"/>
                </a:solidFill>
                <a:latin typeface="Shadows Into Light Two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can you improve your workspace to help with self-care?</a:t>
            </a: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8A99F"/>
                </a:solidFill>
                <a:latin typeface="Shadows Into Light Two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ensure you are emotionally fulfilled as part of your self-care routine?</a:t>
            </a: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8A99F"/>
                </a:solidFill>
                <a:latin typeface="Shadows Into Light Two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one self-care goal you would like to achieve in the next month?</a:t>
            </a: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8A99F"/>
                </a:solidFill>
                <a:latin typeface="Shadows Into Light Two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does your self-care routine reflect your personal values?</a:t>
            </a: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8A99F"/>
                </a:solidFill>
                <a:latin typeface="Shadows Into Light Two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can you use self-care as a tool to improve your relationship with your body?</a:t>
            </a: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8A99F"/>
                </a:solidFill>
                <a:latin typeface="Shadows Into Light Two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some ways you can incorporate self-care into your morning routine?</a:t>
            </a: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8A99F"/>
                </a:solidFill>
                <a:latin typeface="Shadows Into Light Two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prioritize self-care even during stressful periods?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8A99F"/>
                </a:solidFill>
                <a:latin typeface="Shadows Into Light Two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some barriers you face when trying to prioritize self-care?</a:t>
            </a: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8A99F"/>
                </a:solidFill>
                <a:latin typeface="Shadows Into Light Two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some healthy boundaries you have set to protect your wellbeing?</a:t>
            </a: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8A99F"/>
                </a:solidFill>
                <a:latin typeface="Shadows Into Light Two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some healthy boundaries you have set to protect your wellbeing?</a:t>
            </a: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8A99F"/>
                </a:solidFill>
                <a:latin typeface="Shadows Into Light Two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Write a letter to yourself about the importance of self-care.</a:t>
            </a: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8A99F"/>
                </a:solidFill>
                <a:latin typeface="Shadows Into Light Two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can you add more fun to your self-care routine?</a:t>
            </a: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8A99F"/>
                </a:solidFill>
                <a:latin typeface="Shadows Into Light Two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Describe how practicing self-care impacts your mood.</a:t>
            </a: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8A99F"/>
                </a:solidFill>
                <a:latin typeface="Shadows Into Light Two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some unconventional self-care activities that you find fulfilling?</a:t>
            </a: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8A99F"/>
                </a:solidFill>
                <a:latin typeface="Shadows Into Light Two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does spending time in nature contribute to your self-care routine?</a:t>
            </a: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8A99F"/>
                </a:solidFill>
                <a:latin typeface="Shadows Into Light Two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adapt your self-care routine according to different seasons or weather?</a:t>
            </a:r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8A99F"/>
                </a:solidFill>
                <a:latin typeface="Shadows Into Light Two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deal with burnout and what role does self-care play in it?</a:t>
            </a:r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8A99F"/>
                </a:solidFill>
                <a:latin typeface="Shadows Into Light Two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deal with burnout and what role does self-care play in it?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8A99F"/>
                </a:solidFill>
                <a:latin typeface="Shadows Into Light Two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Create a perfect self-care day schedule.</a:t>
            </a:r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8A99F"/>
                </a:solidFill>
                <a:latin typeface="Shadows Into Light Two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deal with burnout and what role does self-care play in it?</a:t>
            </a:r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8A99F"/>
                </a:solidFill>
                <a:latin typeface="Shadows Into Light Two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deal with burnout and what role does self-care play in it?</a:t>
            </a:r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8A99F"/>
                </a:solidFill>
                <a:latin typeface="Shadows Into Light Two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deal with burnout and what role does self-care play in it?</a:t>
            </a:r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8A99F"/>
                </a:solidFill>
                <a:latin typeface="Shadows Into Light Two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deal with burnout and what role does self-care play in it?</a:t>
            </a:r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8A99F"/>
                </a:solidFill>
                <a:latin typeface="Shadows Into Light Two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deal with burnout and what role does self-care play in it?</a:t>
            </a:r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8A99F"/>
                </a:solidFill>
                <a:latin typeface="Shadows Into Light Two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deal with burnout and what role does self-care play in it?</a:t>
            </a:r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8A99F"/>
                </a:solidFill>
                <a:latin typeface="Shadows Into Light Two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deal with burnout and what role does self-care play in it?</a:t>
            </a:r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8A99F"/>
                </a:solidFill>
                <a:latin typeface="Shadows Into Light Two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deal with burnout and what role does self-care play in it?</a:t>
            </a:r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8A99F"/>
                </a:solidFill>
                <a:latin typeface="Shadows Into Light Two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deal with burnout and what role does self-care play in it?</a:t>
            </a:r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8A99F"/>
                </a:solidFill>
                <a:latin typeface="Shadows Into Light Two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deal with burnout and what role does self-care play in it?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8A99F"/>
                </a:solidFill>
                <a:latin typeface="Shadows Into Light Two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Which physical self-care activities do you enjoy the most?</a:t>
            </a:r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8A99F"/>
                </a:solidFill>
                <a:latin typeface="Shadows Into Light Two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deal with burnout and what role does self-care play in it?</a:t>
            </a:r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8A99F"/>
                </a:solidFill>
                <a:latin typeface="Shadows Into Light Two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deal with burnout and what role does self-care play in it?</a:t>
            </a:r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8A99F"/>
                </a:solidFill>
                <a:latin typeface="Shadows Into Light Two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deal with burnout and what role does self-care play in it?</a:t>
            </a:r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8A99F"/>
                </a:solidFill>
                <a:latin typeface="Shadows Into Light Two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deal with burnout and what role does self-care play in it?</a:t>
            </a:r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8A99F"/>
                </a:solidFill>
                <a:latin typeface="Shadows Into Light Two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deal with burnout and what role does self-care play in it?</a:t>
            </a:r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8A99F"/>
                </a:solidFill>
                <a:latin typeface="Shadows Into Light Two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deal with burnout and what role does self-care play in it?</a:t>
            </a:r>
          </a:p>
        </p:txBody>
      </p: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8A99F"/>
                </a:solidFill>
                <a:latin typeface="Shadows Into Light Two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deal with burnout and what role does self-care play in it?</a:t>
            </a:r>
          </a:p>
        </p:txBody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8A99F"/>
                </a:solidFill>
                <a:latin typeface="Shadows Into Light Two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deal with burnout and what role does self-care play in it?</a:t>
            </a:r>
          </a:p>
        </p:txBody>
      </p: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8A99F"/>
                </a:solidFill>
                <a:latin typeface="Shadows Into Light Two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deal with burnout and what role does self-care play in it?</a:t>
            </a:r>
          </a:p>
        </p:txBody>
      </p: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spc="549">
                <a:solidFill>
                  <a:srgbClr val="D8A99F"/>
                </a:solidFill>
                <a:latin typeface="Shadows Into Light Two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deal with burnout and what role does self-care play in it?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1585</Words>
  <Application>Microsoft Office PowerPoint</Application>
  <PresentationFormat>Custom</PresentationFormat>
  <Paragraphs>305</Paragraphs>
  <Slides>102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102</vt:i4>
      </vt:variant>
    </vt:vector>
  </HeadingPairs>
  <TitlesOfParts>
    <vt:vector size="108" baseType="lpstr">
      <vt:lpstr>Glacial Indifference</vt:lpstr>
      <vt:lpstr>Arial</vt:lpstr>
      <vt:lpstr>Calibri</vt:lpstr>
      <vt:lpstr>Futura</vt:lpstr>
      <vt:lpstr>Shadows Into Light Two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Self-Care for Wellness Journal</dc:title>
  <cp:lastModifiedBy>Jenn Anne</cp:lastModifiedBy>
  <cp:revision>1</cp:revision>
  <dcterms:created xsi:type="dcterms:W3CDTF">2006-08-16T00:00:00Z</dcterms:created>
  <dcterms:modified xsi:type="dcterms:W3CDTF">2023-06-13T00:18:45Z</dcterms:modified>
  <dc:identifier>DAFlqNUboJY</dc:identifier>
</cp:coreProperties>
</file>