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7556500" cy="10693400"/>
  <p:notesSz cx="6858000" cy="9144000"/>
  <p:embeddedFontLs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Glacial Indifference" panose="020B0604020202020204" charset="0"/>
      <p:regular r:id="rId33"/>
    </p:embeddedFont>
    <p:embeddedFont>
      <p:font typeface="League Spartan" panose="020B0604020202020204" charset="0"/>
      <p:regular r:id="rId34"/>
    </p:embeddedFont>
    <p:embeddedFont>
      <p:font typeface="Yeseva One" panose="020B0604020202020204" charset="0"/>
      <p:regular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2635" y="2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A7C33B3D-6856-4497-B1C5-AC600B334E15}"/>
    <pc:docChg chg="modSld">
      <pc:chgData name="Jenn Anne" userId="2e42e5b19939340a" providerId="LiveId" clId="{A7C33B3D-6856-4497-B1C5-AC600B334E15}" dt="2023-08-13T23:54:36.683" v="1" actId="1076"/>
      <pc:docMkLst>
        <pc:docMk/>
      </pc:docMkLst>
      <pc:sldChg chg="modSp mod">
        <pc:chgData name="Jenn Anne" userId="2e42e5b19939340a" providerId="LiveId" clId="{A7C33B3D-6856-4497-B1C5-AC600B334E15}" dt="2023-08-13T23:54:36.683" v="1" actId="1076"/>
        <pc:sldMkLst>
          <pc:docMk/>
          <pc:sldMk cId="0" sldId="256"/>
        </pc:sldMkLst>
        <pc:spChg chg="mod">
          <ac:chgData name="Jenn Anne" userId="2e42e5b19939340a" providerId="LiveId" clId="{A7C33B3D-6856-4497-B1C5-AC600B334E15}" dt="2023-08-13T23:54:36.683" v="1" actId="1076"/>
          <ac:spMkLst>
            <pc:docMk/>
            <pc:sldMk cId="0" sldId="256"/>
            <ac:spMk id="8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9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863308" y="1839102"/>
            <a:ext cx="5833385" cy="7766388"/>
            <a:chOff x="0" y="0"/>
            <a:chExt cx="3663950" cy="4878070"/>
          </a:xfrm>
        </p:grpSpPr>
        <p:sp>
          <p:nvSpPr>
            <p:cNvPr id="3" name="Freeform 3"/>
            <p:cNvSpPr/>
            <p:nvPr/>
          </p:nvSpPr>
          <p:spPr>
            <a:xfrm>
              <a:off x="31750" y="31750"/>
              <a:ext cx="3600450" cy="4814570"/>
            </a:xfrm>
            <a:custGeom>
              <a:avLst/>
              <a:gdLst/>
              <a:ahLst/>
              <a:cxnLst/>
              <a:rect l="l" t="t" r="r" b="b"/>
              <a:pathLst>
                <a:path w="3600450" h="4814570">
                  <a:moveTo>
                    <a:pt x="0" y="0"/>
                  </a:moveTo>
                  <a:lnTo>
                    <a:pt x="3600450" y="0"/>
                  </a:lnTo>
                  <a:lnTo>
                    <a:pt x="3600450" y="4814570"/>
                  </a:lnTo>
                  <a:lnTo>
                    <a:pt x="0" y="4814570"/>
                  </a:lnTo>
                  <a:close/>
                </a:path>
              </a:pathLst>
            </a:custGeom>
            <a:blipFill>
              <a:blip r:embed="rId2"/>
              <a:stretch>
                <a:fillRect l="-3488" r="-3488"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3663950" cy="4878070"/>
            </a:xfrm>
            <a:custGeom>
              <a:avLst/>
              <a:gdLst/>
              <a:ahLst/>
              <a:cxnLst/>
              <a:rect l="l" t="t" r="r" b="b"/>
              <a:pathLst>
                <a:path w="3663950" h="4878070">
                  <a:moveTo>
                    <a:pt x="3663950" y="4878070"/>
                  </a:moveTo>
                  <a:lnTo>
                    <a:pt x="0" y="4878070"/>
                  </a:lnTo>
                  <a:lnTo>
                    <a:pt x="0" y="0"/>
                  </a:lnTo>
                  <a:lnTo>
                    <a:pt x="3663950" y="0"/>
                  </a:lnTo>
                  <a:lnTo>
                    <a:pt x="3663950" y="4878070"/>
                  </a:lnTo>
                  <a:close/>
                  <a:moveTo>
                    <a:pt x="63500" y="4814570"/>
                  </a:moveTo>
                  <a:lnTo>
                    <a:pt x="3600450" y="4814570"/>
                  </a:lnTo>
                  <a:lnTo>
                    <a:pt x="3600450" y="63500"/>
                  </a:lnTo>
                  <a:lnTo>
                    <a:pt x="63500" y="63500"/>
                  </a:lnTo>
                  <a:lnTo>
                    <a:pt x="63500" y="4814570"/>
                  </a:lnTo>
                  <a:close/>
                </a:path>
              </a:pathLst>
            </a:custGeom>
            <a:solidFill>
              <a:srgbClr val="EFF1ED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1452941" y="9027774"/>
            <a:ext cx="4654119" cy="1155433"/>
            <a:chOff x="0" y="0"/>
            <a:chExt cx="1490133" cy="369941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490133" cy="369941"/>
            </a:xfrm>
            <a:custGeom>
              <a:avLst/>
              <a:gdLst/>
              <a:ahLst/>
              <a:cxnLst/>
              <a:rect l="l" t="t" r="r" b="b"/>
              <a:pathLst>
                <a:path w="1490133" h="369941">
                  <a:moveTo>
                    <a:pt x="0" y="0"/>
                  </a:moveTo>
                  <a:lnTo>
                    <a:pt x="1490133" y="0"/>
                  </a:lnTo>
                  <a:lnTo>
                    <a:pt x="1490133" y="369941"/>
                  </a:lnTo>
                  <a:lnTo>
                    <a:pt x="0" y="369941"/>
                  </a:lnTo>
                  <a:close/>
                </a:path>
              </a:pathLst>
            </a:custGeom>
            <a:solidFill>
              <a:srgbClr val="A06364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270121" y="428208"/>
            <a:ext cx="5016258" cy="8331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 dirty="0">
                <a:solidFill>
                  <a:srgbClr val="000000"/>
                </a:solidFill>
                <a:latin typeface="Yeseva One"/>
              </a:rPr>
              <a:t>Self-Alignment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557680" y="9178758"/>
            <a:ext cx="2444640" cy="8313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66"/>
              </a:lnSpc>
            </a:pPr>
            <a:r>
              <a:rPr lang="en-US" sz="4904" dirty="0">
                <a:solidFill>
                  <a:srgbClr val="D9D9D9"/>
                </a:solidFill>
                <a:latin typeface="League Spartan"/>
              </a:rPr>
              <a:t>Journal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A06364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are you in a mindful state?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A06364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List the things you believe would balance you.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A06364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need more of in order to be aligned?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A06364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feel you have a destiny?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A06364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feel unsettled and restless?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A06364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When do you feel the most relaxed?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A06364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in touch with your feelings and emotions are you?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A06364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self-reflect?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A06364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List the ways journaling has benefited you.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A06364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Spend some time doing nothing, then write about it.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A06364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Journal Prompt Here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A06364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kind of clarity do you get when you don’t have distractions?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A06364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can you find more fulfillment within yourself?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A06364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being your own best friend?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A06364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In what ways can you rely on yourself more?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A06364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much time you spend reflecting?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A06364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When did you notice you weren’t in alignment?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A06364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close are you to your personal goals?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A06364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what it feels like to be completely aligned.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A06364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feel your true purpose is?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A06364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ever just feel a little off?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A06364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When do you feel the most balanced?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A06364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does being in harmony feel like?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A06364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When do you feel most connected with yourself?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A06364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let yourself do nothing?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A06364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Can you handle silene or do you need distractions?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312</Words>
  <Application>Microsoft Office PowerPoint</Application>
  <PresentationFormat>Custom</PresentationFormat>
  <Paragraphs>80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3" baseType="lpstr">
      <vt:lpstr>League Spartan</vt:lpstr>
      <vt:lpstr>Glacial Indifference</vt:lpstr>
      <vt:lpstr>Calibri</vt:lpstr>
      <vt:lpstr>Arial</vt:lpstr>
      <vt:lpstr>Yeseva One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Self-Alignment Journal</dc:title>
  <cp:lastModifiedBy>Jenn Anne</cp:lastModifiedBy>
  <cp:revision>1</cp:revision>
  <dcterms:created xsi:type="dcterms:W3CDTF">2006-08-16T00:00:00Z</dcterms:created>
  <dcterms:modified xsi:type="dcterms:W3CDTF">2023-08-13T23:54:46Z</dcterms:modified>
  <dc:identifier>DAFrdw36QD0</dc:identifier>
</cp:coreProperties>
</file>