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7556500" cy="10693400"/>
  <p:notesSz cx="6858000" cy="9144000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Glacial Indifference" panose="020B0604020202020204" charset="0"/>
      <p:regular r:id="rId21"/>
    </p:embeddedFont>
    <p:embeddedFont>
      <p:font typeface="League Spartan" panose="020B0604020202020204" charset="0"/>
      <p:regular r:id="rId22"/>
    </p:embeddedFont>
    <p:embeddedFont>
      <p:font typeface="Yeseva One" panose="020B0604020202020204" charset="0"/>
      <p:regular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2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33D19B73-F1DC-4E2F-A65B-BEA6E68688C4}"/>
    <pc:docChg chg="modSld">
      <pc:chgData name="Jenn Anne" userId="2e42e5b19939340a" providerId="LiveId" clId="{33D19B73-F1DC-4E2F-A65B-BEA6E68688C4}" dt="2023-08-14T00:24:49.277" v="1" actId="1076"/>
      <pc:docMkLst>
        <pc:docMk/>
      </pc:docMkLst>
      <pc:sldChg chg="modSp mod">
        <pc:chgData name="Jenn Anne" userId="2e42e5b19939340a" providerId="LiveId" clId="{33D19B73-F1DC-4E2F-A65B-BEA6E68688C4}" dt="2023-08-14T00:24:49.277" v="1" actId="1076"/>
        <pc:sldMkLst>
          <pc:docMk/>
          <pc:sldMk cId="0" sldId="256"/>
        </pc:sldMkLst>
        <pc:spChg chg="mod">
          <ac:chgData name="Jenn Anne" userId="2e42e5b19939340a" providerId="LiveId" clId="{33D19B73-F1DC-4E2F-A65B-BEA6E68688C4}" dt="2023-08-14T00:24:49.277" v="1" actId="1076"/>
          <ac:spMkLst>
            <pc:docMk/>
            <pc:sldMk cId="0" sldId="256"/>
            <ac:spMk id="9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63308" y="1839102"/>
            <a:ext cx="5833385" cy="7766388"/>
            <a:chOff x="0" y="0"/>
            <a:chExt cx="3663950" cy="4878070"/>
          </a:xfrm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3600450" cy="4814570"/>
            </a:xfrm>
            <a:custGeom>
              <a:avLst/>
              <a:gdLst/>
              <a:ahLst/>
              <a:cxnLst/>
              <a:rect l="l" t="t" r="r" b="b"/>
              <a:pathLst>
                <a:path w="3600450" h="4814570">
                  <a:moveTo>
                    <a:pt x="0" y="0"/>
                  </a:moveTo>
                  <a:lnTo>
                    <a:pt x="3600450" y="0"/>
                  </a:lnTo>
                  <a:lnTo>
                    <a:pt x="3600450" y="4814570"/>
                  </a:lnTo>
                  <a:lnTo>
                    <a:pt x="0" y="4814570"/>
                  </a:lnTo>
                  <a:close/>
                </a:path>
              </a:pathLst>
            </a:custGeom>
            <a:blipFill>
              <a:blip r:embed="rId2"/>
              <a:stretch>
                <a:fillRect t="-6086" b="-6086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3663950" cy="4878070"/>
            </a:xfrm>
            <a:custGeom>
              <a:avLst/>
              <a:gdLst/>
              <a:ahLst/>
              <a:cxnLst/>
              <a:rect l="l" t="t" r="r" b="b"/>
              <a:pathLst>
                <a:path w="3663950" h="4878070">
                  <a:moveTo>
                    <a:pt x="3663950" y="4878070"/>
                  </a:moveTo>
                  <a:lnTo>
                    <a:pt x="0" y="4878070"/>
                  </a:lnTo>
                  <a:lnTo>
                    <a:pt x="0" y="0"/>
                  </a:lnTo>
                  <a:lnTo>
                    <a:pt x="3663950" y="0"/>
                  </a:lnTo>
                  <a:lnTo>
                    <a:pt x="3663950" y="4878070"/>
                  </a:lnTo>
                  <a:close/>
                  <a:moveTo>
                    <a:pt x="63500" y="4814570"/>
                  </a:moveTo>
                  <a:lnTo>
                    <a:pt x="3600450" y="4814570"/>
                  </a:lnTo>
                  <a:lnTo>
                    <a:pt x="3600450" y="63500"/>
                  </a:lnTo>
                  <a:lnTo>
                    <a:pt x="63500" y="63500"/>
                  </a:lnTo>
                  <a:lnTo>
                    <a:pt x="63500" y="4814570"/>
                  </a:lnTo>
                  <a:close/>
                </a:path>
              </a:pathLst>
            </a:custGeom>
            <a:solidFill>
              <a:srgbClr val="EFF1ED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1452941" y="9027774"/>
            <a:ext cx="4654119" cy="1155433"/>
            <a:chOff x="0" y="0"/>
            <a:chExt cx="1490133" cy="369941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490133" cy="369941"/>
            </a:xfrm>
            <a:custGeom>
              <a:avLst/>
              <a:gdLst/>
              <a:ahLst/>
              <a:cxnLst/>
              <a:rect l="l" t="t" r="r" b="b"/>
              <a:pathLst>
                <a:path w="1490133" h="369941">
                  <a:moveTo>
                    <a:pt x="0" y="0"/>
                  </a:moveTo>
                  <a:lnTo>
                    <a:pt x="1490133" y="0"/>
                  </a:lnTo>
                  <a:lnTo>
                    <a:pt x="1490133" y="369941"/>
                  </a:lnTo>
                  <a:lnTo>
                    <a:pt x="0" y="369941"/>
                  </a:lnTo>
                  <a:close/>
                </a:path>
              </a:pathLst>
            </a:custGeom>
            <a:solidFill>
              <a:srgbClr val="5D6A88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2043214" y="9178758"/>
            <a:ext cx="3473571" cy="8313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66"/>
              </a:lnSpc>
            </a:pPr>
            <a:r>
              <a:rPr lang="en-US" sz="4904">
                <a:solidFill>
                  <a:srgbClr val="D9D9D9"/>
                </a:solidFill>
                <a:latin typeface="League Spartan"/>
              </a:rPr>
              <a:t>Workbook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593846" y="438145"/>
            <a:ext cx="6368808" cy="8331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 dirty="0">
                <a:solidFill>
                  <a:srgbClr val="000000"/>
                </a:solidFill>
                <a:latin typeface="Yeseva One"/>
              </a:rPr>
              <a:t>Self-Empowerment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5D6A88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Who in your life inspires you to be better?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in your past do you want to keep in your past?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5D6A88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 trying to forgive yourself for?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how you are in control over your own life.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5D6A88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523593" y="2960606"/>
            <a:ext cx="268224" cy="268224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D6A88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523593" y="3686659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D6A88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4390863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D6A88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5121653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D6A88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5839457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D6A88"/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791821" y="3214542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791817" y="3945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791817" y="46495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538035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6098156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1" name="Group 21"/>
          <p:cNvGrpSpPr/>
          <p:nvPr/>
        </p:nvGrpSpPr>
        <p:grpSpPr>
          <a:xfrm>
            <a:off x="523593" y="6574406"/>
            <a:ext cx="268224" cy="268224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D6A88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523593" y="7300460"/>
            <a:ext cx="268224" cy="268224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D6A88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523593" y="8004663"/>
            <a:ext cx="268224" cy="268224"/>
            <a:chOff x="0" y="0"/>
            <a:chExt cx="6350000" cy="6350000"/>
          </a:xfrm>
        </p:grpSpPr>
        <p:sp>
          <p:nvSpPr>
            <p:cNvPr id="26" name="Freeform 2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D6A88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523593" y="8735454"/>
            <a:ext cx="268224" cy="268224"/>
            <a:chOff x="0" y="0"/>
            <a:chExt cx="6350000" cy="6350000"/>
          </a:xfrm>
        </p:grpSpPr>
        <p:sp>
          <p:nvSpPr>
            <p:cNvPr id="28" name="Freeform 2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D6A88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523593" y="9453258"/>
            <a:ext cx="268224" cy="268224"/>
            <a:chOff x="0" y="0"/>
            <a:chExt cx="6350000" cy="6350000"/>
          </a:xfrm>
        </p:grpSpPr>
        <p:sp>
          <p:nvSpPr>
            <p:cNvPr id="30" name="Freeform 3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D6A88"/>
            </a:solidFill>
          </p:spPr>
        </p:sp>
      </p:grpSp>
      <p:sp>
        <p:nvSpPr>
          <p:cNvPr id="31" name="AutoShape 31"/>
          <p:cNvSpPr/>
          <p:nvPr/>
        </p:nvSpPr>
        <p:spPr>
          <a:xfrm>
            <a:off x="791821" y="6828343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2" name="AutoShape 32"/>
          <p:cNvSpPr/>
          <p:nvPr/>
        </p:nvSpPr>
        <p:spPr>
          <a:xfrm>
            <a:off x="791817" y="755915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3" name="AutoShape 33"/>
          <p:cNvSpPr/>
          <p:nvPr/>
        </p:nvSpPr>
        <p:spPr>
          <a:xfrm>
            <a:off x="791817" y="82633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899415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971195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TextBox 36"/>
          <p:cNvSpPr txBox="1"/>
          <p:nvPr/>
        </p:nvSpPr>
        <p:spPr>
          <a:xfrm>
            <a:off x="542236" y="1766806"/>
            <a:ext cx="659652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Make a list of 10 unique talents, skills, and abilities you have.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5D6A88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 really proud of yourself for?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 most often complimented on?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5D6A88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need to take more responsibility for?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Are you hard on yourself?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5D6A88"/>
                </a:solidFill>
                <a:latin typeface="Yeseva One"/>
              </a:rPr>
              <a:t>Workbook</a:t>
            </a:r>
          </a:p>
        </p:txBody>
      </p:sp>
      <p:sp>
        <p:nvSpPr>
          <p:cNvPr id="6" name="AutoShape 6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TextBox 27"/>
          <p:cNvSpPr txBox="1"/>
          <p:nvPr/>
        </p:nvSpPr>
        <p:spPr>
          <a:xfrm>
            <a:off x="406482" y="1957306"/>
            <a:ext cx="6688000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how you are trying to be more authentic.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5D6A88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empowered do you feel right now?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give your personal power away?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5D6A88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feel in control over your own life?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In what ways do you show yourself self-respect?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5D6A88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worthy and valuable do you feel?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think you need to change to be worthy?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5D6A88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555344" y="6208798"/>
            <a:ext cx="6539138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Describe what you will do to feel more empowered.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D6A88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D6A88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D6A88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D6A88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D6A88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555344" y="1613860"/>
            <a:ext cx="6481054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List the ways in which you feel empowered.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5D6A88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555344" y="6208798"/>
            <a:ext cx="6539138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do you wish others saw more in you?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D6A88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D6A88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D6A88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D6A88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D6A88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555344" y="1613860"/>
            <a:ext cx="6481054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List the things you love the most about yourself.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5D6A88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can you be your own best supporter?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makes you feel confident?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5D6A88"/>
                </a:solidFill>
                <a:latin typeface="Yeseva One"/>
              </a:rPr>
              <a:t>Workbook</a:t>
            </a:r>
          </a:p>
        </p:txBody>
      </p:sp>
      <p:sp>
        <p:nvSpPr>
          <p:cNvPr id="6" name="AutoShape 6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TextBox 27"/>
          <p:cNvSpPr txBox="1"/>
          <p:nvPr/>
        </p:nvSpPr>
        <p:spPr>
          <a:xfrm>
            <a:off x="406482" y="1957306"/>
            <a:ext cx="6688000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your history with confidence and self-esteem.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5D6A88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think takes away from your confidence?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makes you feel more confident?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280</Words>
  <Application>Microsoft Office PowerPoint</Application>
  <PresentationFormat>Custom</PresentationFormat>
  <Paragraphs>55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Yeseva One</vt:lpstr>
      <vt:lpstr>Calibri</vt:lpstr>
      <vt:lpstr>Arial</vt:lpstr>
      <vt:lpstr>League Spartan</vt:lpstr>
      <vt:lpstr>Glacial Indifference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Self-Empowerment Workbook</dc:title>
  <cp:lastModifiedBy>Jenn Anne</cp:lastModifiedBy>
  <cp:revision>1</cp:revision>
  <dcterms:created xsi:type="dcterms:W3CDTF">2006-08-16T00:00:00Z</dcterms:created>
  <dcterms:modified xsi:type="dcterms:W3CDTF">2023-08-14T00:24:52Z</dcterms:modified>
  <dc:identifier>DAFreFUvQtE</dc:identifier>
</cp:coreProperties>
</file>