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7556500" cy="106934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Glacial Indifference" panose="020B0604020202020204" charset="0"/>
      <p:regular r:id="rId22"/>
    </p:embeddedFont>
    <p:embeddedFont>
      <p:font typeface="League Spartan" panose="020B0604020202020204" charset="0"/>
      <p:regular r:id="rId23"/>
    </p:embeddedFont>
    <p:embeddedFont>
      <p:font typeface="Yeseva One" panose="020B0604020202020204" charset="0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3" d="100"/>
        <a:sy n="5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614555E6-CD25-498B-B28B-1E330E6247E3}"/>
    <pc:docChg chg="modSld">
      <pc:chgData name="Jenn Anne" userId="2e42e5b19939340a" providerId="LiveId" clId="{614555E6-CD25-498B-B28B-1E330E6247E3}" dt="2023-08-13T23:19:29.282" v="1" actId="1076"/>
      <pc:docMkLst>
        <pc:docMk/>
      </pc:docMkLst>
      <pc:sldChg chg="modSp mod">
        <pc:chgData name="Jenn Anne" userId="2e42e5b19939340a" providerId="LiveId" clId="{614555E6-CD25-498B-B28B-1E330E6247E3}" dt="2023-08-13T23:19:29.282" v="1" actId="1076"/>
        <pc:sldMkLst>
          <pc:docMk/>
          <pc:sldMk cId="0" sldId="256"/>
        </pc:sldMkLst>
        <pc:spChg chg="mod">
          <ac:chgData name="Jenn Anne" userId="2e42e5b19939340a" providerId="LiveId" clId="{614555E6-CD25-498B-B28B-1E330E6247E3}" dt="2023-08-13T23:19:29.282" v="1" actId="1076"/>
          <ac:spMkLst>
            <pc:docMk/>
            <pc:sldMk cId="0" sldId="256"/>
            <ac:spMk id="9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3308" y="1839102"/>
            <a:ext cx="5833385" cy="7766388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l="-3544" r="-3544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52941" y="9027774"/>
            <a:ext cx="4654119" cy="1155433"/>
            <a:chOff x="0" y="0"/>
            <a:chExt cx="1490133" cy="36994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69941"/>
            </a:xfrm>
            <a:custGeom>
              <a:avLst/>
              <a:gdLst/>
              <a:ahLst/>
              <a:cxnLst/>
              <a:rect l="l" t="t" r="r" b="b"/>
              <a:pathLst>
                <a:path w="1490133" h="369941">
                  <a:moveTo>
                    <a:pt x="0" y="0"/>
                  </a:moveTo>
                  <a:lnTo>
                    <a:pt x="1490133" y="0"/>
                  </a:lnTo>
                  <a:lnTo>
                    <a:pt x="1490133" y="369941"/>
                  </a:lnTo>
                  <a:lnTo>
                    <a:pt x="0" y="369941"/>
                  </a:lnTo>
                  <a:close/>
                </a:path>
              </a:pathLst>
            </a:custGeom>
            <a:solidFill>
              <a:srgbClr val="73827B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043214" y="9178758"/>
            <a:ext cx="3473571" cy="8313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6"/>
              </a:lnSpc>
            </a:pPr>
            <a:r>
              <a:rPr lang="en-US" sz="4904" dirty="0">
                <a:solidFill>
                  <a:srgbClr val="D9D9D9"/>
                </a:solidFill>
                <a:latin typeface="League Spartan"/>
              </a:rPr>
              <a:t>Workbook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83580" y="428208"/>
            <a:ext cx="5389340" cy="833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dirty="0">
                <a:solidFill>
                  <a:srgbClr val="000000"/>
                </a:solidFill>
                <a:latin typeface="Yeseva One"/>
              </a:rPr>
              <a:t>Self-Exploration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need to forgive yourself for?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your life to look like in 1 year?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your life to look like in 5 years?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your life to look like in 10 years?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has taught you the most in your life?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need to leave behind?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your intentions for your self-exploration journey.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is the authentic you?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skills do you want to expand on?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06482" y="1947781"/>
            <a:ext cx="6688000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your life story if you were to write it.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the top 10 things you want to manifest.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06482" y="1947781"/>
            <a:ext cx="6688000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Why do you want to go through a self-evolution?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trying to cultivate more self-awareness?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self-aware are you right now?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to learn more about yourself?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ask yourself what you want out of life?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on your master life to-do list?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Have you ever done a life audit?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qualities about you do people not notice?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on your vision board?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the main areas of your dream life.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kind of person do you want to be?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3827B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some details of each area of your dream life.</a:t>
            </a:r>
          </a:p>
          <a:p>
            <a:pPr algn="ctr">
              <a:lnSpc>
                <a:spcPts val="3080"/>
              </a:lnSpc>
            </a:pPr>
            <a:endParaRPr lang="en-US" sz="2200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different is the ideal version of you than right now?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mistakes of the past do you need to let go of?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</Words>
  <Application>Microsoft Office PowerPoint</Application>
  <PresentationFormat>Custom</PresentationFormat>
  <Paragraphs>57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League Spartan</vt:lpstr>
      <vt:lpstr>Yeseva One</vt:lpstr>
      <vt:lpstr>Glacial Indifference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Self-Exploration Workbook</dc:title>
  <cp:lastModifiedBy>Jenn Anne</cp:lastModifiedBy>
  <cp:revision>1</cp:revision>
  <dcterms:created xsi:type="dcterms:W3CDTF">2006-08-16T00:00:00Z</dcterms:created>
  <dcterms:modified xsi:type="dcterms:W3CDTF">2023-08-13T23:19:37Z</dcterms:modified>
  <dc:identifier>DAFrd_04BEc</dc:identifier>
</cp:coreProperties>
</file>