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7556500" cy="106934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lacial Indifference" panose="020B0604020202020204" charset="0"/>
      <p:regular r:id="rId21"/>
    </p:embeddedFont>
    <p:embeddedFont>
      <p:font typeface="League Spartan" panose="020B0604020202020204" charset="0"/>
      <p:regular r:id="rId22"/>
    </p:embeddedFont>
    <p:embeddedFont>
      <p:font typeface="Yeseva One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53048B0-6A45-43E9-B7CB-2FF1756D2874}"/>
    <pc:docChg chg="modSld">
      <pc:chgData name="Jenn Anne" userId="2e42e5b19939340a" providerId="LiveId" clId="{653048B0-6A45-43E9-B7CB-2FF1756D2874}" dt="2023-08-14T00:42:09.845" v="1" actId="1076"/>
      <pc:docMkLst>
        <pc:docMk/>
      </pc:docMkLst>
      <pc:sldChg chg="modSp mod">
        <pc:chgData name="Jenn Anne" userId="2e42e5b19939340a" providerId="LiveId" clId="{653048B0-6A45-43E9-B7CB-2FF1756D2874}" dt="2023-08-14T00:42:09.845" v="1" actId="1076"/>
        <pc:sldMkLst>
          <pc:docMk/>
          <pc:sldMk cId="0" sldId="256"/>
        </pc:sldMkLst>
        <pc:spChg chg="mod">
          <ac:chgData name="Jenn Anne" userId="2e42e5b19939340a" providerId="LiveId" clId="{653048B0-6A45-43E9-B7CB-2FF1756D2874}" dt="2023-08-14T00:42:09.845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DCB6A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41533" y="438145"/>
            <a:ext cx="5273433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Self-Expression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stand up for yourself?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stand up for other people?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embracing who you really are?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comfortable with who you are right now?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Are these ways authentic to who you are?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the ways you want to improve yourself.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use vision boards?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writing or speaking your truth?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what you would like people to know about you.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speaking your authentic truth.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prefer expressing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express yourself openly and honestly?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hard for you to be open with others?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it mean to live authentically?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being vulnerable.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are you at your core?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values make up who you are?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others remember about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impression do you make on strangers?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be more honest with people about?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comfortable are you being honest with people?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Do you allow yourself time to be creative?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CB6A8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preferred ways of expressing yourself creatively.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difficult about speaking your truth?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truth do you wish you could speak more?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</Words>
  <Application>Microsoft Office PowerPoint</Application>
  <PresentationFormat>Custom</PresentationFormat>
  <Paragraphs>55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Glacial Indifference</vt:lpstr>
      <vt:lpstr>League Spartan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Self-Expression Workbook</dc:title>
  <cp:lastModifiedBy>Jenn Anne</cp:lastModifiedBy>
  <cp:revision>1</cp:revision>
  <dcterms:created xsi:type="dcterms:W3CDTF">2006-08-16T00:00:00Z</dcterms:created>
  <dcterms:modified xsi:type="dcterms:W3CDTF">2023-08-14T00:42:12Z</dcterms:modified>
  <dc:identifier>DAFreL-IQsw</dc:identifier>
</cp:coreProperties>
</file>