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Yeseva On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3F8A99D-5D94-4862-B0C0-9E65A8CE04C3}"/>
    <pc:docChg chg="modSld">
      <pc:chgData name="Jenn Anne" userId="2e42e5b19939340a" providerId="LiveId" clId="{C3F8A99D-5D94-4862-B0C0-9E65A8CE04C3}" dt="2023-08-14T00:25:05.953" v="1" actId="1076"/>
      <pc:docMkLst>
        <pc:docMk/>
      </pc:docMkLst>
      <pc:sldChg chg="modSp mod">
        <pc:chgData name="Jenn Anne" userId="2e42e5b19939340a" providerId="LiveId" clId="{C3F8A99D-5D94-4862-B0C0-9E65A8CE04C3}" dt="2023-08-14T00:25:05.953" v="1" actId="1076"/>
        <pc:sldMkLst>
          <pc:docMk/>
          <pc:sldMk cId="0" sldId="256"/>
        </pc:sldMkLst>
        <pc:spChg chg="mod">
          <ac:chgData name="Jenn Anne" userId="2e42e5b19939340a" providerId="LiveId" clId="{C3F8A99D-5D94-4862-B0C0-9E65A8CE04C3}" dt="2023-08-14T00:25:05.953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5D6A8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55746" y="468625"/>
            <a:ext cx="6445008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Self-Empowerment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what you will do to feel more empowered.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things you love the most about yourself.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wish others saw more in you?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your own best supporter?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confident?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history with confidence and self-esteem.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takes away from your confidence?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more confident?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in your life inspires you to be better?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your past do you want to keep in your past?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trying to forgive yourself for?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are in control over your own life.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10 unique talents, skills, and abilities you have.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really proud of yourself for?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most often complimented on?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take more responsibility for?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hard on yourself?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are trying to be more authentic.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empowered do you feel right now?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give your personal power away?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in control over your own life?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show yourself self-respect?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worthy and valuable do you feel?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think you need to change to be worthy?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5D6A8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ways in which you feel empowered.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Yeseva One</vt:lpstr>
      <vt:lpstr>Calibri</vt:lpstr>
      <vt:lpstr>Arial</vt:lpstr>
      <vt:lpstr>League Spartan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Self-Empowerment Journal</dc:title>
  <cp:lastModifiedBy>Jenn Anne</cp:lastModifiedBy>
  <cp:revision>1</cp:revision>
  <dcterms:created xsi:type="dcterms:W3CDTF">2006-08-16T00:00:00Z</dcterms:created>
  <dcterms:modified xsi:type="dcterms:W3CDTF">2023-08-14T00:25:14Z</dcterms:modified>
  <dc:identifier>DAFreHYBgLM</dc:identifier>
</cp:coreProperties>
</file>