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7556500" cy="106934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Glacial Indifference" panose="020B0604020202020204" charset="0"/>
      <p:regular r:id="rId33"/>
    </p:embeddedFont>
    <p:embeddedFont>
      <p:font typeface="League Spartan" panose="020B0604020202020204" charset="0"/>
      <p:regular r:id="rId34"/>
    </p:embeddedFont>
    <p:embeddedFont>
      <p:font typeface="Yeseva One" panose="020B0604020202020204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DB534B66-02EE-41FC-A37C-B86FE3C6014E}"/>
    <pc:docChg chg="undo custSel modSld">
      <pc:chgData name="Jenn Anne" userId="2e42e5b19939340a" providerId="LiveId" clId="{DB534B66-02EE-41FC-A37C-B86FE3C6014E}" dt="2023-08-14T00:42:29.203" v="3" actId="12"/>
      <pc:docMkLst>
        <pc:docMk/>
      </pc:docMkLst>
      <pc:sldChg chg="modSp mod">
        <pc:chgData name="Jenn Anne" userId="2e42e5b19939340a" providerId="LiveId" clId="{DB534B66-02EE-41FC-A37C-B86FE3C6014E}" dt="2023-08-14T00:42:29.203" v="3" actId="12"/>
        <pc:sldMkLst>
          <pc:docMk/>
          <pc:sldMk cId="0" sldId="256"/>
        </pc:sldMkLst>
        <pc:spChg chg="mod">
          <ac:chgData name="Jenn Anne" userId="2e42e5b19939340a" providerId="LiveId" clId="{DB534B66-02EE-41FC-A37C-B86FE3C6014E}" dt="2023-08-14T00:42:25.921" v="1" actId="1076"/>
          <ac:spMkLst>
            <pc:docMk/>
            <pc:sldMk cId="0" sldId="256"/>
            <ac:spMk id="8" creationId="{00000000-0000-0000-0000-000000000000}"/>
          </ac:spMkLst>
        </pc:spChg>
        <pc:spChg chg="mod">
          <ac:chgData name="Jenn Anne" userId="2e42e5b19939340a" providerId="LiveId" clId="{DB534B66-02EE-41FC-A37C-B86FE3C6014E}" dt="2023-08-14T00:42:29.203" v="3" actId="12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DCB6A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79633" y="428208"/>
            <a:ext cx="5197233" cy="833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000000"/>
                </a:solidFill>
                <a:latin typeface="Yeseva One"/>
              </a:rPr>
              <a:t>Self-Expression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57680" y="9178758"/>
            <a:ext cx="2444640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 dirty="0">
                <a:solidFill>
                  <a:srgbClr val="EFF1ED"/>
                </a:solidFill>
                <a:latin typeface="League Spartan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think others remember about you?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impression do you make on strangers?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need to be more honest with people about?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comfortable are you being honest with people?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preferred ways of expressing yourself creatively.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allow yourself time to be creative?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difficult about speaking your truth?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truth do you wish you could speak more?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stand up for yourself?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stand up for other people?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embracing who you really are?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comfortable with who you are right now?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ways you want to improve yourself.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these ways authentic to who you are?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use vision boards?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prefer writing or speaking your truth?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Make a list of what you would like people to know about you.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stream of consciousness about speaking your authentic truth.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prefer expressing yourself?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express yourself openly and honestly?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it hard for you to be open with others?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experience with being vulnerable.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it mean to live authentically?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are you at your core?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DCB6A8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values make up who you are?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</Words>
  <Application>Microsoft Office PowerPoint</Application>
  <PresentationFormat>Custom</PresentationFormat>
  <Paragraphs>80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Glacial Indifference</vt:lpstr>
      <vt:lpstr>League Spartan</vt:lpstr>
      <vt:lpstr>Calibri</vt:lpstr>
      <vt:lpstr>Arial</vt:lpstr>
      <vt:lpstr>Yeseva One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Self-Expression Journal</dc:title>
  <cp:lastModifiedBy>Jenn Anne</cp:lastModifiedBy>
  <cp:revision>1</cp:revision>
  <dcterms:created xsi:type="dcterms:W3CDTF">2006-08-16T00:00:00Z</dcterms:created>
  <dcterms:modified xsi:type="dcterms:W3CDTF">2023-08-14T00:42:35Z</dcterms:modified>
  <dc:identifier>DAFreHTVJYg</dc:identifier>
</cp:coreProperties>
</file>