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7556500" cy="106934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Glacial Indifference" panose="020B0604020202020204" charset="0"/>
      <p:regular r:id="rId20"/>
    </p:embeddedFont>
    <p:embeddedFont>
      <p:font typeface="League Spartan" panose="020B0604020202020204" charset="0"/>
      <p:regular r:id="rId21"/>
    </p:embeddedFont>
    <p:embeddedFont>
      <p:font typeface="Yeseva One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A41A92BC-091C-4703-9EC3-77147D18FCC0}"/>
    <pc:docChg chg="modSld">
      <pc:chgData name="Jenn Anne" userId="2e42e5b19939340a" providerId="LiveId" clId="{A41A92BC-091C-4703-9EC3-77147D18FCC0}" dt="2023-08-14T00:03:21.909" v="1" actId="1076"/>
      <pc:docMkLst>
        <pc:docMk/>
      </pc:docMkLst>
      <pc:sldChg chg="modSp mod">
        <pc:chgData name="Jenn Anne" userId="2e42e5b19939340a" providerId="LiveId" clId="{A41A92BC-091C-4703-9EC3-77147D18FCC0}" dt="2023-08-14T00:03:21.909" v="1" actId="1076"/>
        <pc:sldMkLst>
          <pc:docMk/>
          <pc:sldMk cId="0" sldId="256"/>
        </pc:sldMkLst>
        <pc:spChg chg="mod">
          <ac:chgData name="Jenn Anne" userId="2e42e5b19939340a" providerId="LiveId" clId="{A41A92BC-091C-4703-9EC3-77147D18FCC0}" dt="2023-08-14T00:03:21.909" v="1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145" r="-145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A06364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043214" y="9178758"/>
            <a:ext cx="3473571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D9D9D9"/>
                </a:solidFill>
                <a:latin typeface="League Spartan"/>
              </a:rPr>
              <a:t>Workbook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06471" y="428208"/>
            <a:ext cx="4943558" cy="833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0000"/>
                </a:solidFill>
                <a:latin typeface="Yeseva One"/>
              </a:rPr>
              <a:t>Self-Alignment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Spend some time doing nothing, then write about it.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06364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06364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06364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06364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06364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the ways journaling has benefited you.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clarity do you get when you don’t have distractions?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find more fulfillment within yourself?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being your own best friend?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can you rely on yourself more?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time you spend reflecting?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did you notice you weren’t in alignment?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close are you to your personal goals?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what it feels like to be completely aligned.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feel your true purpose is?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just feel a little off?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the most balanced?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being in harmony feel like?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most connected with yourself?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let yourself do nothing?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Can you handle silene or do you need distractions?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often are you in a mindful state?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06364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06364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06364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06364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06364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the things you believe would balance you.</a:t>
            </a:r>
          </a:p>
          <a:p>
            <a:pPr algn="ctr">
              <a:lnSpc>
                <a:spcPts val="3080"/>
              </a:lnSpc>
            </a:pPr>
            <a:endParaRPr lang="en-US" sz="2200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more of in order to be aligned?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feel you have a destiny?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feel unsettled and restless?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the most relaxed?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in touch with your feelings and emotions are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self-reflect?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270</Words>
  <Application>Microsoft Office PowerPoint</Application>
  <PresentationFormat>Custom</PresentationFormat>
  <Paragraphs>53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League Spartan</vt:lpstr>
      <vt:lpstr>Glacial Indifference</vt:lpstr>
      <vt:lpstr>Calibri</vt:lpstr>
      <vt:lpstr>Arial</vt:lpstr>
      <vt:lpstr>Yeseva One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Self-Alignment Workbook</dc:title>
  <cp:lastModifiedBy>Jenn Anne</cp:lastModifiedBy>
  <cp:revision>1</cp:revision>
  <dcterms:created xsi:type="dcterms:W3CDTF">2006-08-16T00:00:00Z</dcterms:created>
  <dcterms:modified xsi:type="dcterms:W3CDTF">2023-08-14T00:03:29Z</dcterms:modified>
  <dc:identifier>DAFrdxlmEPs</dc:identifier>
</cp:coreProperties>
</file>