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League Spartan" charset="1" panose="000008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16" Target="slides/slide2.xml" Type="http://schemas.openxmlformats.org/officeDocument/2006/relationships/slide"/><Relationship Id="rId17" Target="slides/slide3.xml" Type="http://schemas.openxmlformats.org/officeDocument/2006/relationships/slide"/><Relationship Id="rId18" Target="slides/slide4.xml" Type="http://schemas.openxmlformats.org/officeDocument/2006/relationships/slide"/><Relationship Id="rId19" Target="slides/slide5.xml" Type="http://schemas.openxmlformats.org/officeDocument/2006/relationships/slide"/><Relationship Id="rId2" Target="presProps.xml" Type="http://schemas.openxmlformats.org/officeDocument/2006/relationships/presProps"/><Relationship Id="rId20" Target="slides/slide6.xml" Type="http://schemas.openxmlformats.org/officeDocument/2006/relationships/slide"/><Relationship Id="rId21" Target="slides/slide7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73827B"/>
                </a:solidFill>
                <a:latin typeface="League Spartan"/>
              </a:rPr>
              <a:t>Calendar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8206" y="2812000"/>
            <a:ext cx="925647" cy="1213882"/>
            <a:chOff x="0" y="0"/>
            <a:chExt cx="1459439" cy="191389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6245853" y="2812000"/>
            <a:ext cx="925647" cy="1213882"/>
            <a:chOff x="0" y="0"/>
            <a:chExt cx="1459439" cy="191389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312029" y="2812000"/>
            <a:ext cx="925647" cy="1213882"/>
            <a:chOff x="0" y="0"/>
            <a:chExt cx="1459439" cy="191389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2334088" y="2812000"/>
            <a:ext cx="925647" cy="1213882"/>
            <a:chOff x="0" y="0"/>
            <a:chExt cx="1459439" cy="191389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1356147" y="2812000"/>
            <a:ext cx="925647" cy="1213882"/>
            <a:chOff x="0" y="0"/>
            <a:chExt cx="1459439" cy="191389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289971" y="2812000"/>
            <a:ext cx="925647" cy="1213882"/>
            <a:chOff x="0" y="0"/>
            <a:chExt cx="1459439" cy="191389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5267912" y="2812000"/>
            <a:ext cx="925647" cy="1213882"/>
            <a:chOff x="0" y="0"/>
            <a:chExt cx="1459439" cy="191389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8206" y="4150235"/>
            <a:ext cx="925647" cy="1213882"/>
            <a:chOff x="0" y="0"/>
            <a:chExt cx="1459439" cy="191389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6245853" y="4150235"/>
            <a:ext cx="925647" cy="1213882"/>
            <a:chOff x="0" y="0"/>
            <a:chExt cx="1459439" cy="191389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312029" y="4150235"/>
            <a:ext cx="925647" cy="1213882"/>
            <a:chOff x="0" y="0"/>
            <a:chExt cx="1459439" cy="191389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2334088" y="4150235"/>
            <a:ext cx="925647" cy="1213882"/>
            <a:chOff x="0" y="0"/>
            <a:chExt cx="1459439" cy="191389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1356147" y="4150235"/>
            <a:ext cx="925647" cy="1213882"/>
            <a:chOff x="0" y="0"/>
            <a:chExt cx="1459439" cy="1913890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4289971" y="4150235"/>
            <a:ext cx="925647" cy="1213882"/>
            <a:chOff x="0" y="0"/>
            <a:chExt cx="1459439" cy="1913890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67912" y="4150235"/>
            <a:ext cx="925647" cy="1213882"/>
            <a:chOff x="0" y="0"/>
            <a:chExt cx="1459439" cy="1913890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2" id="32"/>
          <p:cNvGrpSpPr/>
          <p:nvPr/>
        </p:nvGrpSpPr>
        <p:grpSpPr>
          <a:xfrm rot="0">
            <a:off x="378206" y="5509059"/>
            <a:ext cx="925647" cy="1213882"/>
            <a:chOff x="0" y="0"/>
            <a:chExt cx="1459439" cy="1913890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4" id="34"/>
          <p:cNvGrpSpPr/>
          <p:nvPr/>
        </p:nvGrpSpPr>
        <p:grpSpPr>
          <a:xfrm rot="0">
            <a:off x="6245853" y="5509059"/>
            <a:ext cx="925647" cy="1213882"/>
            <a:chOff x="0" y="0"/>
            <a:chExt cx="1459439" cy="1913890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6" id="36"/>
          <p:cNvGrpSpPr/>
          <p:nvPr/>
        </p:nvGrpSpPr>
        <p:grpSpPr>
          <a:xfrm rot="0">
            <a:off x="3312029" y="5509059"/>
            <a:ext cx="925647" cy="1213882"/>
            <a:chOff x="0" y="0"/>
            <a:chExt cx="1459439" cy="1913890"/>
          </a:xfrm>
        </p:grpSpPr>
        <p:sp>
          <p:nvSpPr>
            <p:cNvPr name="Freeform 37" id="3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8" id="38"/>
          <p:cNvGrpSpPr/>
          <p:nvPr/>
        </p:nvGrpSpPr>
        <p:grpSpPr>
          <a:xfrm rot="0">
            <a:off x="2334088" y="5509059"/>
            <a:ext cx="925647" cy="1213882"/>
            <a:chOff x="0" y="0"/>
            <a:chExt cx="1459439" cy="1913890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0" id="40"/>
          <p:cNvGrpSpPr/>
          <p:nvPr/>
        </p:nvGrpSpPr>
        <p:grpSpPr>
          <a:xfrm rot="0">
            <a:off x="1356147" y="5509059"/>
            <a:ext cx="925647" cy="1213882"/>
            <a:chOff x="0" y="0"/>
            <a:chExt cx="1459439" cy="191389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2" id="42"/>
          <p:cNvGrpSpPr/>
          <p:nvPr/>
        </p:nvGrpSpPr>
        <p:grpSpPr>
          <a:xfrm rot="0">
            <a:off x="4289971" y="5509059"/>
            <a:ext cx="925647" cy="1213882"/>
            <a:chOff x="0" y="0"/>
            <a:chExt cx="1459439" cy="1913890"/>
          </a:xfrm>
        </p:grpSpPr>
        <p:sp>
          <p:nvSpPr>
            <p:cNvPr name="Freeform 43" id="4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4" id="44"/>
          <p:cNvGrpSpPr/>
          <p:nvPr/>
        </p:nvGrpSpPr>
        <p:grpSpPr>
          <a:xfrm rot="0">
            <a:off x="5267912" y="5509059"/>
            <a:ext cx="925647" cy="1213882"/>
            <a:chOff x="0" y="0"/>
            <a:chExt cx="1459439" cy="1913890"/>
          </a:xfrm>
        </p:grpSpPr>
        <p:sp>
          <p:nvSpPr>
            <p:cNvPr name="Freeform 45" id="4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6" id="46"/>
          <p:cNvGrpSpPr/>
          <p:nvPr/>
        </p:nvGrpSpPr>
        <p:grpSpPr>
          <a:xfrm rot="0">
            <a:off x="388500" y="6888471"/>
            <a:ext cx="925647" cy="1213882"/>
            <a:chOff x="0" y="0"/>
            <a:chExt cx="1459439" cy="1913890"/>
          </a:xfrm>
        </p:grpSpPr>
        <p:sp>
          <p:nvSpPr>
            <p:cNvPr name="Freeform 47" id="4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8" id="48"/>
          <p:cNvGrpSpPr/>
          <p:nvPr/>
        </p:nvGrpSpPr>
        <p:grpSpPr>
          <a:xfrm rot="0">
            <a:off x="6256147" y="6888471"/>
            <a:ext cx="925647" cy="1213882"/>
            <a:chOff x="0" y="0"/>
            <a:chExt cx="1459439" cy="191389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0" id="50"/>
          <p:cNvGrpSpPr/>
          <p:nvPr/>
        </p:nvGrpSpPr>
        <p:grpSpPr>
          <a:xfrm rot="0">
            <a:off x="3322323" y="6888471"/>
            <a:ext cx="925647" cy="1213882"/>
            <a:chOff x="0" y="0"/>
            <a:chExt cx="1459439" cy="1913890"/>
          </a:xfrm>
        </p:grpSpPr>
        <p:sp>
          <p:nvSpPr>
            <p:cNvPr name="Freeform 51" id="5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2" id="52"/>
          <p:cNvGrpSpPr/>
          <p:nvPr/>
        </p:nvGrpSpPr>
        <p:grpSpPr>
          <a:xfrm rot="0">
            <a:off x="2344382" y="6888471"/>
            <a:ext cx="925647" cy="1213882"/>
            <a:chOff x="0" y="0"/>
            <a:chExt cx="1459439" cy="1913890"/>
          </a:xfrm>
        </p:grpSpPr>
        <p:sp>
          <p:nvSpPr>
            <p:cNvPr name="Freeform 53" id="5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4" id="54"/>
          <p:cNvGrpSpPr/>
          <p:nvPr/>
        </p:nvGrpSpPr>
        <p:grpSpPr>
          <a:xfrm rot="0">
            <a:off x="1366441" y="6888471"/>
            <a:ext cx="925647" cy="1213882"/>
            <a:chOff x="0" y="0"/>
            <a:chExt cx="1459439" cy="1913890"/>
          </a:xfrm>
        </p:grpSpPr>
        <p:sp>
          <p:nvSpPr>
            <p:cNvPr name="Freeform 55" id="5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6" id="56"/>
          <p:cNvGrpSpPr/>
          <p:nvPr/>
        </p:nvGrpSpPr>
        <p:grpSpPr>
          <a:xfrm rot="0">
            <a:off x="4300265" y="6888471"/>
            <a:ext cx="925647" cy="1213882"/>
            <a:chOff x="0" y="0"/>
            <a:chExt cx="1459439" cy="1913890"/>
          </a:xfrm>
        </p:grpSpPr>
        <p:sp>
          <p:nvSpPr>
            <p:cNvPr name="Freeform 57" id="5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8" id="58"/>
          <p:cNvGrpSpPr/>
          <p:nvPr/>
        </p:nvGrpSpPr>
        <p:grpSpPr>
          <a:xfrm rot="0">
            <a:off x="5278206" y="6888471"/>
            <a:ext cx="925647" cy="1213882"/>
            <a:chOff x="0" y="0"/>
            <a:chExt cx="1459439" cy="1913890"/>
          </a:xfrm>
        </p:grpSpPr>
        <p:sp>
          <p:nvSpPr>
            <p:cNvPr name="Freeform 59" id="5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0" id="60"/>
          <p:cNvGrpSpPr/>
          <p:nvPr/>
        </p:nvGrpSpPr>
        <p:grpSpPr>
          <a:xfrm rot="0">
            <a:off x="388500" y="8267882"/>
            <a:ext cx="925647" cy="1213882"/>
            <a:chOff x="0" y="0"/>
            <a:chExt cx="1459439" cy="1913890"/>
          </a:xfrm>
        </p:grpSpPr>
        <p:sp>
          <p:nvSpPr>
            <p:cNvPr name="Freeform 61" id="6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2" id="62"/>
          <p:cNvGrpSpPr/>
          <p:nvPr/>
        </p:nvGrpSpPr>
        <p:grpSpPr>
          <a:xfrm rot="0">
            <a:off x="6256147" y="8267882"/>
            <a:ext cx="925647" cy="1213882"/>
            <a:chOff x="0" y="0"/>
            <a:chExt cx="1459439" cy="1913890"/>
          </a:xfrm>
        </p:grpSpPr>
        <p:sp>
          <p:nvSpPr>
            <p:cNvPr name="Freeform 63" id="6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4" id="64"/>
          <p:cNvGrpSpPr/>
          <p:nvPr/>
        </p:nvGrpSpPr>
        <p:grpSpPr>
          <a:xfrm rot="0">
            <a:off x="3322323" y="8267882"/>
            <a:ext cx="925647" cy="1213882"/>
            <a:chOff x="0" y="0"/>
            <a:chExt cx="1459439" cy="1913890"/>
          </a:xfrm>
        </p:grpSpPr>
        <p:sp>
          <p:nvSpPr>
            <p:cNvPr name="Freeform 65" id="6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6" id="66"/>
          <p:cNvGrpSpPr/>
          <p:nvPr/>
        </p:nvGrpSpPr>
        <p:grpSpPr>
          <a:xfrm rot="0">
            <a:off x="2344382" y="8267882"/>
            <a:ext cx="925647" cy="1213882"/>
            <a:chOff x="0" y="0"/>
            <a:chExt cx="1459439" cy="1913890"/>
          </a:xfrm>
        </p:grpSpPr>
        <p:sp>
          <p:nvSpPr>
            <p:cNvPr name="Freeform 67" id="6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8" id="68"/>
          <p:cNvGrpSpPr/>
          <p:nvPr/>
        </p:nvGrpSpPr>
        <p:grpSpPr>
          <a:xfrm rot="0">
            <a:off x="1366441" y="8267882"/>
            <a:ext cx="925647" cy="1213882"/>
            <a:chOff x="0" y="0"/>
            <a:chExt cx="1459439" cy="1913890"/>
          </a:xfrm>
        </p:grpSpPr>
        <p:sp>
          <p:nvSpPr>
            <p:cNvPr name="Freeform 69" id="6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0" id="70"/>
          <p:cNvGrpSpPr/>
          <p:nvPr/>
        </p:nvGrpSpPr>
        <p:grpSpPr>
          <a:xfrm rot="0">
            <a:off x="4300265" y="8267882"/>
            <a:ext cx="925647" cy="1213882"/>
            <a:chOff x="0" y="0"/>
            <a:chExt cx="1459439" cy="1913890"/>
          </a:xfrm>
        </p:grpSpPr>
        <p:sp>
          <p:nvSpPr>
            <p:cNvPr name="Freeform 71" id="7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2" id="72"/>
          <p:cNvGrpSpPr/>
          <p:nvPr/>
        </p:nvGrpSpPr>
        <p:grpSpPr>
          <a:xfrm rot="0">
            <a:off x="5278206" y="8267882"/>
            <a:ext cx="925647" cy="1213882"/>
            <a:chOff x="0" y="0"/>
            <a:chExt cx="1459439" cy="1913890"/>
          </a:xfrm>
        </p:grpSpPr>
        <p:sp>
          <p:nvSpPr>
            <p:cNvPr name="Freeform 73" id="7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sp>
        <p:nvSpPr>
          <p:cNvPr name="TextBox 74" id="74"/>
          <p:cNvSpPr txBox="true"/>
          <p:nvPr/>
        </p:nvSpPr>
        <p:spPr>
          <a:xfrm rot="0">
            <a:off x="615342" y="2279316"/>
            <a:ext cx="471964" cy="3979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Sun</a:t>
            </a:r>
          </a:p>
        </p:txBody>
      </p:sp>
      <p:sp>
        <p:nvSpPr>
          <p:cNvPr name="TextBox 75" id="75"/>
          <p:cNvSpPr txBox="true"/>
          <p:nvPr/>
        </p:nvSpPr>
        <p:spPr>
          <a:xfrm rot="0">
            <a:off x="1545893" y="2279316"/>
            <a:ext cx="54615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Mon</a:t>
            </a:r>
          </a:p>
        </p:txBody>
      </p:sp>
      <p:sp>
        <p:nvSpPr>
          <p:cNvPr name="TextBox 76" id="76"/>
          <p:cNvSpPr txBox="true"/>
          <p:nvPr/>
        </p:nvSpPr>
        <p:spPr>
          <a:xfrm rot="0">
            <a:off x="2585722" y="2279316"/>
            <a:ext cx="442969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Tue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3493495" y="2279316"/>
            <a:ext cx="562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Wed</a:t>
            </a:r>
          </a:p>
        </p:txBody>
      </p:sp>
      <p:sp>
        <p:nvSpPr>
          <p:cNvPr name="TextBox 78" id="78"/>
          <p:cNvSpPr txBox="true"/>
          <p:nvPr/>
        </p:nvSpPr>
        <p:spPr>
          <a:xfrm rot="0">
            <a:off x="4536637" y="2279316"/>
            <a:ext cx="43231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Thu</a:t>
            </a:r>
          </a:p>
        </p:txBody>
      </p:sp>
      <p:sp>
        <p:nvSpPr>
          <p:cNvPr name="TextBox 79" id="79"/>
          <p:cNvSpPr txBox="true"/>
          <p:nvPr/>
        </p:nvSpPr>
        <p:spPr>
          <a:xfrm rot="0">
            <a:off x="5587004" y="2279316"/>
            <a:ext cx="308051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Fri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6490319" y="2279316"/>
            <a:ext cx="436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Sat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73827B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6983" y="2077995"/>
            <a:ext cx="363157" cy="356544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376983" y="2820423"/>
            <a:ext cx="363157" cy="356544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76983" y="3562852"/>
            <a:ext cx="363157" cy="356544"/>
            <a:chOff x="0" y="0"/>
            <a:chExt cx="155226" cy="1524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376983" y="4305280"/>
            <a:ext cx="363157" cy="356544"/>
            <a:chOff x="0" y="0"/>
            <a:chExt cx="155226" cy="1524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376983" y="5047708"/>
            <a:ext cx="363157" cy="356544"/>
            <a:chOff x="0" y="0"/>
            <a:chExt cx="155226" cy="1524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376983" y="5790136"/>
            <a:ext cx="363157" cy="356544"/>
            <a:chOff x="0" y="0"/>
            <a:chExt cx="155226" cy="1524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376983" y="6532564"/>
            <a:ext cx="363157" cy="356544"/>
            <a:chOff x="0" y="0"/>
            <a:chExt cx="155226" cy="1524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6983" y="7274993"/>
            <a:ext cx="363157" cy="356544"/>
            <a:chOff x="0" y="0"/>
            <a:chExt cx="155226" cy="15240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376983" y="8017421"/>
            <a:ext cx="363157" cy="356544"/>
            <a:chOff x="0" y="0"/>
            <a:chExt cx="155226" cy="1524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76983" y="8759849"/>
            <a:ext cx="363157" cy="356544"/>
            <a:chOff x="0" y="0"/>
            <a:chExt cx="155226" cy="15240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24" id="24"/>
          <p:cNvSpPr txBox="true"/>
          <p:nvPr/>
        </p:nvSpPr>
        <p:spPr>
          <a:xfrm rot="0">
            <a:off x="855913" y="2098446"/>
            <a:ext cx="3114836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Go On a Journey of Introspection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895758" y="2857522"/>
            <a:ext cx="4807055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Journal Your Current Experience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910037" y="3583303"/>
            <a:ext cx="5683571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What Are You Going Through Right Now?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880200" y="4325731"/>
            <a:ext cx="4040413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What is Inspiring You to Evolve?</a:t>
            </a:r>
            <a:r>
              <a:rPr lang="en-US" sz="1722">
                <a:solidFill>
                  <a:srgbClr val="000000"/>
                </a:solidFill>
                <a:latin typeface="Glacial Indifference"/>
              </a:rPr>
              <a:t> 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881541" y="5084807"/>
            <a:ext cx="6416470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Find the Authentic You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10037" y="5827235"/>
            <a:ext cx="5893963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Spend Some Time Alone Rediscovering Who you Are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16709" y="6532064"/>
            <a:ext cx="3768612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Embrace Your Mistakes and Lessons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12906" y="7312092"/>
            <a:ext cx="4489549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Design Your Dream Life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911222" y="8054520"/>
            <a:ext cx="5892778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Write and See the Story of Your Life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855913" y="8796948"/>
            <a:ext cx="4064700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Set Your Intentions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1155685" y="2018678"/>
            <a:ext cx="3616166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Go On a Journey of Introspection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5685" y="6377543"/>
            <a:ext cx="3514844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Journal Your Current Experience</a:t>
            </a:r>
          </a:p>
        </p:txBody>
      </p:sp>
      <p:sp>
        <p:nvSpPr>
          <p:cNvPr name="AutoShape 9" id="9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73827B"/>
                </a:solidFill>
                <a:latin typeface="League Spartan"/>
              </a:rPr>
              <a:t>Checklist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73827B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4463891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What Are You Going Through Right Now?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3496032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What is Inspiring You to Evolve?</a:t>
            </a:r>
            <a:r>
              <a:rPr lang="en-US" sz="1999">
                <a:solidFill>
                  <a:srgbClr val="000000"/>
                </a:solidFill>
                <a:latin typeface="Glacial Indifference"/>
              </a:rPr>
              <a:t> 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73827B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2479119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Find the Authentic You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77543"/>
            <a:ext cx="5654278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Spend Some Time Alone Rediscovering Who you Are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73827B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3920609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Embrace Your Mistakes and Lessons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2553533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Design Your Dream Life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73827B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3901321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Write and See the Story of Your Life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2055733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Set Your Intentions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DAFrcAMx-q0</dc:identifier>
  <dcterms:modified xsi:type="dcterms:W3CDTF">2011-08-01T06:04:30Z</dcterms:modified>
  <cp:revision>1</cp:revision>
  <dc:title>Self-Exploration Checklist</dc:title>
</cp:coreProperties>
</file>