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5"/>
    <p:sldId id="257" r:id="rId16"/>
    <p:sldId id="258" r:id="rId17"/>
    <p:sldId id="259" r:id="rId18"/>
    <p:sldId id="260" r:id="rId19"/>
    <p:sldId id="261" r:id="rId20"/>
    <p:sldId id="262" r:id="rId21"/>
  </p:sldIdLst>
  <p:sldSz cx="7556500" cy="10693400"/>
  <p:notesSz cx="6858000" cy="9144000"/>
  <p:embeddedFontLst>
    <p:embeddedFont>
      <p:font typeface="Glacial Indifference" charset="1" panose="00000000000000000000"/>
      <p:regular r:id="rId6"/>
    </p:embeddedFont>
    <p:embeddedFont>
      <p:font typeface="Glacial Indifference Bold" charset="1" panose="00000800000000000000"/>
      <p:regular r:id="rId7"/>
    </p:embeddedFont>
    <p:embeddedFont>
      <p:font typeface="Glacial Indifference Italics" charset="1" panose="00000000000000000000"/>
      <p:regular r:id="rId8"/>
    </p:embeddedFont>
    <p:embeddedFont>
      <p:font typeface="Glacial Indifference Bold Italics" charset="1" panose="00000800000000000000"/>
      <p:regular r:id="rId9"/>
    </p:embeddedFont>
    <p:embeddedFont>
      <p:font typeface="Arimo" charset="1" panose="020B0604020202020204"/>
      <p:regular r:id="rId10"/>
    </p:embeddedFont>
    <p:embeddedFont>
      <p:font typeface="Arimo Bold" charset="1" panose="020B0704020202020204"/>
      <p:regular r:id="rId11"/>
    </p:embeddedFont>
    <p:embeddedFont>
      <p:font typeface="Arimo Italics" charset="1" panose="020B0604020202090204"/>
      <p:regular r:id="rId12"/>
    </p:embeddedFont>
    <p:embeddedFont>
      <p:font typeface="Arimo Bold Italics" charset="1" panose="020B0704020202090204"/>
      <p:regular r:id="rId13"/>
    </p:embeddedFont>
    <p:embeddedFont>
      <p:font typeface="League Spartan" charset="1" panose="00000800000000000000"/>
      <p:regular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slides/slide1.xml" Type="http://schemas.openxmlformats.org/officeDocument/2006/relationships/slide"/><Relationship Id="rId16" Target="slides/slide2.xml" Type="http://schemas.openxmlformats.org/officeDocument/2006/relationships/slide"/><Relationship Id="rId17" Target="slides/slide3.xml" Type="http://schemas.openxmlformats.org/officeDocument/2006/relationships/slide"/><Relationship Id="rId18" Target="slides/slide4.xml" Type="http://schemas.openxmlformats.org/officeDocument/2006/relationships/slide"/><Relationship Id="rId19" Target="slides/slide5.xml" Type="http://schemas.openxmlformats.org/officeDocument/2006/relationships/slide"/><Relationship Id="rId2" Target="presProps.xml" Type="http://schemas.openxmlformats.org/officeDocument/2006/relationships/presProps"/><Relationship Id="rId20" Target="slides/slide6.xml" Type="http://schemas.openxmlformats.org/officeDocument/2006/relationships/slide"/><Relationship Id="rId21" Target="slides/slide7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DCB6A8"/>
                </a:solidFill>
                <a:latin typeface="League Spartan"/>
              </a:rPr>
              <a:t>Calendar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378206" y="2812000"/>
            <a:ext cx="925647" cy="1213882"/>
            <a:chOff x="0" y="0"/>
            <a:chExt cx="1459439" cy="191389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6" id="6"/>
          <p:cNvGrpSpPr/>
          <p:nvPr/>
        </p:nvGrpSpPr>
        <p:grpSpPr>
          <a:xfrm rot="0">
            <a:off x="6245853" y="2812000"/>
            <a:ext cx="925647" cy="1213882"/>
            <a:chOff x="0" y="0"/>
            <a:chExt cx="1459439" cy="191389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3312029" y="2812000"/>
            <a:ext cx="925647" cy="1213882"/>
            <a:chOff x="0" y="0"/>
            <a:chExt cx="1459439" cy="191389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2334088" y="2812000"/>
            <a:ext cx="925647" cy="1213882"/>
            <a:chOff x="0" y="0"/>
            <a:chExt cx="1459439" cy="1913890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1356147" y="2812000"/>
            <a:ext cx="925647" cy="1213882"/>
            <a:chOff x="0" y="0"/>
            <a:chExt cx="1459439" cy="191389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14" id="14"/>
          <p:cNvGrpSpPr/>
          <p:nvPr/>
        </p:nvGrpSpPr>
        <p:grpSpPr>
          <a:xfrm rot="0">
            <a:off x="4289971" y="2812000"/>
            <a:ext cx="925647" cy="1213882"/>
            <a:chOff x="0" y="0"/>
            <a:chExt cx="1459439" cy="1913890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16" id="16"/>
          <p:cNvGrpSpPr/>
          <p:nvPr/>
        </p:nvGrpSpPr>
        <p:grpSpPr>
          <a:xfrm rot="0">
            <a:off x="5267912" y="2812000"/>
            <a:ext cx="925647" cy="1213882"/>
            <a:chOff x="0" y="0"/>
            <a:chExt cx="1459439" cy="191389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18" id="18"/>
          <p:cNvGrpSpPr/>
          <p:nvPr/>
        </p:nvGrpSpPr>
        <p:grpSpPr>
          <a:xfrm rot="0">
            <a:off x="378206" y="4150235"/>
            <a:ext cx="925647" cy="1213882"/>
            <a:chOff x="0" y="0"/>
            <a:chExt cx="1459439" cy="1913890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20" id="20"/>
          <p:cNvGrpSpPr/>
          <p:nvPr/>
        </p:nvGrpSpPr>
        <p:grpSpPr>
          <a:xfrm rot="0">
            <a:off x="6245853" y="4150235"/>
            <a:ext cx="925647" cy="1213882"/>
            <a:chOff x="0" y="0"/>
            <a:chExt cx="1459439" cy="1913890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22" id="22"/>
          <p:cNvGrpSpPr/>
          <p:nvPr/>
        </p:nvGrpSpPr>
        <p:grpSpPr>
          <a:xfrm rot="0">
            <a:off x="3312029" y="4150235"/>
            <a:ext cx="925647" cy="1213882"/>
            <a:chOff x="0" y="0"/>
            <a:chExt cx="1459439" cy="1913890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24" id="24"/>
          <p:cNvGrpSpPr/>
          <p:nvPr/>
        </p:nvGrpSpPr>
        <p:grpSpPr>
          <a:xfrm rot="0">
            <a:off x="2334088" y="4150235"/>
            <a:ext cx="925647" cy="1213882"/>
            <a:chOff x="0" y="0"/>
            <a:chExt cx="1459439" cy="1913890"/>
          </a:xfrm>
        </p:grpSpPr>
        <p:sp>
          <p:nvSpPr>
            <p:cNvPr name="Freeform 25" id="25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26" id="26"/>
          <p:cNvGrpSpPr/>
          <p:nvPr/>
        </p:nvGrpSpPr>
        <p:grpSpPr>
          <a:xfrm rot="0">
            <a:off x="1356147" y="4150235"/>
            <a:ext cx="925647" cy="1213882"/>
            <a:chOff x="0" y="0"/>
            <a:chExt cx="1459439" cy="1913890"/>
          </a:xfrm>
        </p:grpSpPr>
        <p:sp>
          <p:nvSpPr>
            <p:cNvPr name="Freeform 27" id="27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28" id="28"/>
          <p:cNvGrpSpPr/>
          <p:nvPr/>
        </p:nvGrpSpPr>
        <p:grpSpPr>
          <a:xfrm rot="0">
            <a:off x="4289971" y="4150235"/>
            <a:ext cx="925647" cy="1213882"/>
            <a:chOff x="0" y="0"/>
            <a:chExt cx="1459439" cy="1913890"/>
          </a:xfrm>
        </p:grpSpPr>
        <p:sp>
          <p:nvSpPr>
            <p:cNvPr name="Freeform 29" id="29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30" id="30"/>
          <p:cNvGrpSpPr/>
          <p:nvPr/>
        </p:nvGrpSpPr>
        <p:grpSpPr>
          <a:xfrm rot="0">
            <a:off x="5267912" y="4150235"/>
            <a:ext cx="925647" cy="1213882"/>
            <a:chOff x="0" y="0"/>
            <a:chExt cx="1459439" cy="1913890"/>
          </a:xfrm>
        </p:grpSpPr>
        <p:sp>
          <p:nvSpPr>
            <p:cNvPr name="Freeform 31" id="31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32" id="32"/>
          <p:cNvGrpSpPr/>
          <p:nvPr/>
        </p:nvGrpSpPr>
        <p:grpSpPr>
          <a:xfrm rot="0">
            <a:off x="378206" y="5509059"/>
            <a:ext cx="925647" cy="1213882"/>
            <a:chOff x="0" y="0"/>
            <a:chExt cx="1459439" cy="1913890"/>
          </a:xfrm>
        </p:grpSpPr>
        <p:sp>
          <p:nvSpPr>
            <p:cNvPr name="Freeform 33" id="33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34" id="34"/>
          <p:cNvGrpSpPr/>
          <p:nvPr/>
        </p:nvGrpSpPr>
        <p:grpSpPr>
          <a:xfrm rot="0">
            <a:off x="6245853" y="5509059"/>
            <a:ext cx="925647" cy="1213882"/>
            <a:chOff x="0" y="0"/>
            <a:chExt cx="1459439" cy="1913890"/>
          </a:xfrm>
        </p:grpSpPr>
        <p:sp>
          <p:nvSpPr>
            <p:cNvPr name="Freeform 35" id="35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36" id="36"/>
          <p:cNvGrpSpPr/>
          <p:nvPr/>
        </p:nvGrpSpPr>
        <p:grpSpPr>
          <a:xfrm rot="0">
            <a:off x="3312029" y="5509059"/>
            <a:ext cx="925647" cy="1213882"/>
            <a:chOff x="0" y="0"/>
            <a:chExt cx="1459439" cy="1913890"/>
          </a:xfrm>
        </p:grpSpPr>
        <p:sp>
          <p:nvSpPr>
            <p:cNvPr name="Freeform 37" id="37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38" id="38"/>
          <p:cNvGrpSpPr/>
          <p:nvPr/>
        </p:nvGrpSpPr>
        <p:grpSpPr>
          <a:xfrm rot="0">
            <a:off x="2334088" y="5509059"/>
            <a:ext cx="925647" cy="1213882"/>
            <a:chOff x="0" y="0"/>
            <a:chExt cx="1459439" cy="1913890"/>
          </a:xfrm>
        </p:grpSpPr>
        <p:sp>
          <p:nvSpPr>
            <p:cNvPr name="Freeform 39" id="39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40" id="40"/>
          <p:cNvGrpSpPr/>
          <p:nvPr/>
        </p:nvGrpSpPr>
        <p:grpSpPr>
          <a:xfrm rot="0">
            <a:off x="1356147" y="5509059"/>
            <a:ext cx="925647" cy="1213882"/>
            <a:chOff x="0" y="0"/>
            <a:chExt cx="1459439" cy="191389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42" id="42"/>
          <p:cNvGrpSpPr/>
          <p:nvPr/>
        </p:nvGrpSpPr>
        <p:grpSpPr>
          <a:xfrm rot="0">
            <a:off x="4289971" y="5509059"/>
            <a:ext cx="925647" cy="1213882"/>
            <a:chOff x="0" y="0"/>
            <a:chExt cx="1459439" cy="1913890"/>
          </a:xfrm>
        </p:grpSpPr>
        <p:sp>
          <p:nvSpPr>
            <p:cNvPr name="Freeform 43" id="43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44" id="44"/>
          <p:cNvGrpSpPr/>
          <p:nvPr/>
        </p:nvGrpSpPr>
        <p:grpSpPr>
          <a:xfrm rot="0">
            <a:off x="5267912" y="5509059"/>
            <a:ext cx="925647" cy="1213882"/>
            <a:chOff x="0" y="0"/>
            <a:chExt cx="1459439" cy="1913890"/>
          </a:xfrm>
        </p:grpSpPr>
        <p:sp>
          <p:nvSpPr>
            <p:cNvPr name="Freeform 45" id="45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46" id="46"/>
          <p:cNvGrpSpPr/>
          <p:nvPr/>
        </p:nvGrpSpPr>
        <p:grpSpPr>
          <a:xfrm rot="0">
            <a:off x="388500" y="6888471"/>
            <a:ext cx="925647" cy="1213882"/>
            <a:chOff x="0" y="0"/>
            <a:chExt cx="1459439" cy="1913890"/>
          </a:xfrm>
        </p:grpSpPr>
        <p:sp>
          <p:nvSpPr>
            <p:cNvPr name="Freeform 47" id="47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48" id="48"/>
          <p:cNvGrpSpPr/>
          <p:nvPr/>
        </p:nvGrpSpPr>
        <p:grpSpPr>
          <a:xfrm rot="0">
            <a:off x="6256147" y="6888471"/>
            <a:ext cx="925647" cy="1213882"/>
            <a:chOff x="0" y="0"/>
            <a:chExt cx="1459439" cy="1913890"/>
          </a:xfrm>
        </p:grpSpPr>
        <p:sp>
          <p:nvSpPr>
            <p:cNvPr name="Freeform 49" id="49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50" id="50"/>
          <p:cNvGrpSpPr/>
          <p:nvPr/>
        </p:nvGrpSpPr>
        <p:grpSpPr>
          <a:xfrm rot="0">
            <a:off x="3322323" y="6888471"/>
            <a:ext cx="925647" cy="1213882"/>
            <a:chOff x="0" y="0"/>
            <a:chExt cx="1459439" cy="1913890"/>
          </a:xfrm>
        </p:grpSpPr>
        <p:sp>
          <p:nvSpPr>
            <p:cNvPr name="Freeform 51" id="51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52" id="52"/>
          <p:cNvGrpSpPr/>
          <p:nvPr/>
        </p:nvGrpSpPr>
        <p:grpSpPr>
          <a:xfrm rot="0">
            <a:off x="2344382" y="6888471"/>
            <a:ext cx="925647" cy="1213882"/>
            <a:chOff x="0" y="0"/>
            <a:chExt cx="1459439" cy="1913890"/>
          </a:xfrm>
        </p:grpSpPr>
        <p:sp>
          <p:nvSpPr>
            <p:cNvPr name="Freeform 53" id="53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54" id="54"/>
          <p:cNvGrpSpPr/>
          <p:nvPr/>
        </p:nvGrpSpPr>
        <p:grpSpPr>
          <a:xfrm rot="0">
            <a:off x="1366441" y="6888471"/>
            <a:ext cx="925647" cy="1213882"/>
            <a:chOff x="0" y="0"/>
            <a:chExt cx="1459439" cy="1913890"/>
          </a:xfrm>
        </p:grpSpPr>
        <p:sp>
          <p:nvSpPr>
            <p:cNvPr name="Freeform 55" id="55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56" id="56"/>
          <p:cNvGrpSpPr/>
          <p:nvPr/>
        </p:nvGrpSpPr>
        <p:grpSpPr>
          <a:xfrm rot="0">
            <a:off x="4300265" y="6888471"/>
            <a:ext cx="925647" cy="1213882"/>
            <a:chOff x="0" y="0"/>
            <a:chExt cx="1459439" cy="1913890"/>
          </a:xfrm>
        </p:grpSpPr>
        <p:sp>
          <p:nvSpPr>
            <p:cNvPr name="Freeform 57" id="57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58" id="58"/>
          <p:cNvGrpSpPr/>
          <p:nvPr/>
        </p:nvGrpSpPr>
        <p:grpSpPr>
          <a:xfrm rot="0">
            <a:off x="5278206" y="6888471"/>
            <a:ext cx="925647" cy="1213882"/>
            <a:chOff x="0" y="0"/>
            <a:chExt cx="1459439" cy="1913890"/>
          </a:xfrm>
        </p:grpSpPr>
        <p:sp>
          <p:nvSpPr>
            <p:cNvPr name="Freeform 59" id="59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60" id="60"/>
          <p:cNvGrpSpPr/>
          <p:nvPr/>
        </p:nvGrpSpPr>
        <p:grpSpPr>
          <a:xfrm rot="0">
            <a:off x="388500" y="8267882"/>
            <a:ext cx="925647" cy="1213882"/>
            <a:chOff x="0" y="0"/>
            <a:chExt cx="1459439" cy="1913890"/>
          </a:xfrm>
        </p:grpSpPr>
        <p:sp>
          <p:nvSpPr>
            <p:cNvPr name="Freeform 61" id="61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62" id="62"/>
          <p:cNvGrpSpPr/>
          <p:nvPr/>
        </p:nvGrpSpPr>
        <p:grpSpPr>
          <a:xfrm rot="0">
            <a:off x="6256147" y="8267882"/>
            <a:ext cx="925647" cy="1213882"/>
            <a:chOff x="0" y="0"/>
            <a:chExt cx="1459439" cy="1913890"/>
          </a:xfrm>
        </p:grpSpPr>
        <p:sp>
          <p:nvSpPr>
            <p:cNvPr name="Freeform 63" id="63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64" id="64"/>
          <p:cNvGrpSpPr/>
          <p:nvPr/>
        </p:nvGrpSpPr>
        <p:grpSpPr>
          <a:xfrm rot="0">
            <a:off x="3322323" y="8267882"/>
            <a:ext cx="925647" cy="1213882"/>
            <a:chOff x="0" y="0"/>
            <a:chExt cx="1459439" cy="1913890"/>
          </a:xfrm>
        </p:grpSpPr>
        <p:sp>
          <p:nvSpPr>
            <p:cNvPr name="Freeform 65" id="65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66" id="66"/>
          <p:cNvGrpSpPr/>
          <p:nvPr/>
        </p:nvGrpSpPr>
        <p:grpSpPr>
          <a:xfrm rot="0">
            <a:off x="2344382" y="8267882"/>
            <a:ext cx="925647" cy="1213882"/>
            <a:chOff x="0" y="0"/>
            <a:chExt cx="1459439" cy="1913890"/>
          </a:xfrm>
        </p:grpSpPr>
        <p:sp>
          <p:nvSpPr>
            <p:cNvPr name="Freeform 67" id="67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68" id="68"/>
          <p:cNvGrpSpPr/>
          <p:nvPr/>
        </p:nvGrpSpPr>
        <p:grpSpPr>
          <a:xfrm rot="0">
            <a:off x="1366441" y="8267882"/>
            <a:ext cx="925647" cy="1213882"/>
            <a:chOff x="0" y="0"/>
            <a:chExt cx="1459439" cy="1913890"/>
          </a:xfrm>
        </p:grpSpPr>
        <p:sp>
          <p:nvSpPr>
            <p:cNvPr name="Freeform 69" id="69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70" id="70"/>
          <p:cNvGrpSpPr/>
          <p:nvPr/>
        </p:nvGrpSpPr>
        <p:grpSpPr>
          <a:xfrm rot="0">
            <a:off x="4300265" y="8267882"/>
            <a:ext cx="925647" cy="1213882"/>
            <a:chOff x="0" y="0"/>
            <a:chExt cx="1459439" cy="1913890"/>
          </a:xfrm>
        </p:grpSpPr>
        <p:sp>
          <p:nvSpPr>
            <p:cNvPr name="Freeform 71" id="71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72" id="72"/>
          <p:cNvGrpSpPr/>
          <p:nvPr/>
        </p:nvGrpSpPr>
        <p:grpSpPr>
          <a:xfrm rot="0">
            <a:off x="5278206" y="8267882"/>
            <a:ext cx="925647" cy="1213882"/>
            <a:chOff x="0" y="0"/>
            <a:chExt cx="1459439" cy="1913890"/>
          </a:xfrm>
        </p:grpSpPr>
        <p:sp>
          <p:nvSpPr>
            <p:cNvPr name="Freeform 73" id="73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sp>
        <p:nvSpPr>
          <p:cNvPr name="TextBox 74" id="74"/>
          <p:cNvSpPr txBox="true"/>
          <p:nvPr/>
        </p:nvSpPr>
        <p:spPr>
          <a:xfrm rot="0">
            <a:off x="615342" y="2279316"/>
            <a:ext cx="471964" cy="3979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Sun</a:t>
            </a:r>
          </a:p>
        </p:txBody>
      </p:sp>
      <p:sp>
        <p:nvSpPr>
          <p:cNvPr name="TextBox 75" id="75"/>
          <p:cNvSpPr txBox="true"/>
          <p:nvPr/>
        </p:nvSpPr>
        <p:spPr>
          <a:xfrm rot="0">
            <a:off x="1545893" y="2279316"/>
            <a:ext cx="546154" cy="3959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Mon</a:t>
            </a:r>
          </a:p>
        </p:txBody>
      </p:sp>
      <p:sp>
        <p:nvSpPr>
          <p:cNvPr name="TextBox 76" id="76"/>
          <p:cNvSpPr txBox="true"/>
          <p:nvPr/>
        </p:nvSpPr>
        <p:spPr>
          <a:xfrm rot="0">
            <a:off x="2585722" y="2279316"/>
            <a:ext cx="442969" cy="3959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Tue</a:t>
            </a:r>
          </a:p>
        </p:txBody>
      </p:sp>
      <p:sp>
        <p:nvSpPr>
          <p:cNvPr name="TextBox 77" id="77"/>
          <p:cNvSpPr txBox="true"/>
          <p:nvPr/>
        </p:nvSpPr>
        <p:spPr>
          <a:xfrm rot="0">
            <a:off x="3493495" y="2279316"/>
            <a:ext cx="562715" cy="3959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Wed</a:t>
            </a:r>
          </a:p>
        </p:txBody>
      </p:sp>
      <p:sp>
        <p:nvSpPr>
          <p:cNvPr name="TextBox 78" id="78"/>
          <p:cNvSpPr txBox="true"/>
          <p:nvPr/>
        </p:nvSpPr>
        <p:spPr>
          <a:xfrm rot="0">
            <a:off x="4536637" y="2279316"/>
            <a:ext cx="432314" cy="3959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Thu</a:t>
            </a:r>
          </a:p>
        </p:txBody>
      </p:sp>
      <p:sp>
        <p:nvSpPr>
          <p:cNvPr name="TextBox 79" id="79"/>
          <p:cNvSpPr txBox="true"/>
          <p:nvPr/>
        </p:nvSpPr>
        <p:spPr>
          <a:xfrm rot="0">
            <a:off x="5587004" y="2279316"/>
            <a:ext cx="308051" cy="3959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Fri</a:t>
            </a:r>
          </a:p>
        </p:txBody>
      </p:sp>
      <p:sp>
        <p:nvSpPr>
          <p:cNvPr name="TextBox 80" id="80"/>
          <p:cNvSpPr txBox="true"/>
          <p:nvPr/>
        </p:nvSpPr>
        <p:spPr>
          <a:xfrm rot="0">
            <a:off x="6490319" y="2279316"/>
            <a:ext cx="436715" cy="3959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Sat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DCB6A8"/>
                </a:solidFill>
                <a:latin typeface="League Spartan"/>
              </a:rPr>
              <a:t>Checklist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376983" y="2077995"/>
            <a:ext cx="363157" cy="356544"/>
            <a:chOff x="0" y="0"/>
            <a:chExt cx="155226" cy="1524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6" id="6"/>
          <p:cNvGrpSpPr/>
          <p:nvPr/>
        </p:nvGrpSpPr>
        <p:grpSpPr>
          <a:xfrm rot="0">
            <a:off x="376983" y="2820423"/>
            <a:ext cx="363157" cy="356544"/>
            <a:chOff x="0" y="0"/>
            <a:chExt cx="155226" cy="1524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376983" y="3562852"/>
            <a:ext cx="363157" cy="356544"/>
            <a:chOff x="0" y="0"/>
            <a:chExt cx="155226" cy="15240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376983" y="4305280"/>
            <a:ext cx="363157" cy="356544"/>
            <a:chOff x="0" y="0"/>
            <a:chExt cx="155226" cy="152400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376983" y="5047708"/>
            <a:ext cx="363157" cy="356544"/>
            <a:chOff x="0" y="0"/>
            <a:chExt cx="155226" cy="15240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14" id="14"/>
          <p:cNvGrpSpPr/>
          <p:nvPr/>
        </p:nvGrpSpPr>
        <p:grpSpPr>
          <a:xfrm rot="0">
            <a:off x="376983" y="5790136"/>
            <a:ext cx="363157" cy="356544"/>
            <a:chOff x="0" y="0"/>
            <a:chExt cx="155226" cy="152400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16" id="16"/>
          <p:cNvGrpSpPr/>
          <p:nvPr/>
        </p:nvGrpSpPr>
        <p:grpSpPr>
          <a:xfrm rot="0">
            <a:off x="376983" y="6532564"/>
            <a:ext cx="363157" cy="356544"/>
            <a:chOff x="0" y="0"/>
            <a:chExt cx="155226" cy="15240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18" id="18"/>
          <p:cNvGrpSpPr/>
          <p:nvPr/>
        </p:nvGrpSpPr>
        <p:grpSpPr>
          <a:xfrm rot="0">
            <a:off x="376983" y="7274993"/>
            <a:ext cx="363157" cy="356544"/>
            <a:chOff x="0" y="0"/>
            <a:chExt cx="155226" cy="152400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20" id="20"/>
          <p:cNvGrpSpPr/>
          <p:nvPr/>
        </p:nvGrpSpPr>
        <p:grpSpPr>
          <a:xfrm rot="0">
            <a:off x="376983" y="8017421"/>
            <a:ext cx="363157" cy="356544"/>
            <a:chOff x="0" y="0"/>
            <a:chExt cx="155226" cy="152400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22" id="22"/>
          <p:cNvGrpSpPr/>
          <p:nvPr/>
        </p:nvGrpSpPr>
        <p:grpSpPr>
          <a:xfrm rot="0">
            <a:off x="376983" y="8759849"/>
            <a:ext cx="363157" cy="356544"/>
            <a:chOff x="0" y="0"/>
            <a:chExt cx="155226" cy="152400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24" id="24"/>
          <p:cNvSpPr txBox="true"/>
          <p:nvPr/>
        </p:nvSpPr>
        <p:spPr>
          <a:xfrm rot="0">
            <a:off x="855913" y="2098446"/>
            <a:ext cx="2887256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Learn How to Speak Your Truth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895758" y="2857522"/>
            <a:ext cx="4807055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Tell Someone How You Are Actually Feeling -</a:t>
            </a:r>
            <a:r>
              <a:rPr lang="en-US" sz="1722">
                <a:solidFill>
                  <a:srgbClr val="000000"/>
                </a:solidFill>
                <a:latin typeface="Glacial Indifference"/>
              </a:rPr>
              <a:t> 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910037" y="3583303"/>
            <a:ext cx="5683571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Embrace the Silence When Necessary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880200" y="4325731"/>
            <a:ext cx="5072969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Acknowledge When You Feel Uncomfortable -</a:t>
            </a:r>
            <a:r>
              <a:rPr lang="en-US" sz="1722">
                <a:solidFill>
                  <a:srgbClr val="000000"/>
                </a:solidFill>
                <a:latin typeface="Glacial Indifference"/>
              </a:rPr>
              <a:t> 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881541" y="5084807"/>
            <a:ext cx="6416470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Embrace Who You Really Are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10037" y="5827235"/>
            <a:ext cx="5893963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Find Ways to Express Yourself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16709" y="6532064"/>
            <a:ext cx="3768612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Stop Hiding Who You Really Are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12906" y="7312092"/>
            <a:ext cx="4489549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Leave the Doors Open For Further Introspection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911222" y="8054520"/>
            <a:ext cx="5892778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Keep Self-Reflecting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855913" y="8796948"/>
            <a:ext cx="6085860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Pursue Your True Passions in Life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3" id="3"/>
          <p:cNvGrpSpPr/>
          <p:nvPr/>
        </p:nvGrpSpPr>
        <p:grpSpPr>
          <a:xfrm rot="0">
            <a:off x="589859" y="2051568"/>
            <a:ext cx="337235" cy="331095"/>
            <a:chOff x="0" y="0"/>
            <a:chExt cx="155226" cy="15240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5" id="5"/>
          <p:cNvSpPr txBox="true"/>
          <p:nvPr/>
        </p:nvSpPr>
        <p:spPr>
          <a:xfrm rot="0">
            <a:off x="1155685" y="2018678"/>
            <a:ext cx="3351967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Learn How to Speak Your Truth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589859" y="6410433"/>
            <a:ext cx="337235" cy="331095"/>
            <a:chOff x="0" y="0"/>
            <a:chExt cx="155226" cy="1524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8" id="8"/>
          <p:cNvSpPr txBox="true"/>
          <p:nvPr/>
        </p:nvSpPr>
        <p:spPr>
          <a:xfrm rot="0">
            <a:off x="1155685" y="6377543"/>
            <a:ext cx="4798933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Tell Someone How You Are Actually Feeling </a:t>
            </a:r>
          </a:p>
        </p:txBody>
      </p:sp>
      <p:sp>
        <p:nvSpPr>
          <p:cNvPr name="AutoShape 9" id="9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411625" y="75353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406488" y="78862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411625" y="823712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411625" y="85880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406488" y="893891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411625" y="928981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411625" y="96407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406488" y="999160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411625" y="71844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7" id="27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DCB6A8"/>
                </a:solidFill>
                <a:latin typeface="League Spartan"/>
              </a:rPr>
              <a:t>Checklist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DCB6A8"/>
                </a:solidFill>
                <a:latin typeface="League Spartan"/>
              </a:rPr>
              <a:t>Checklist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589859" y="2051568"/>
            <a:ext cx="337235" cy="331095"/>
            <a:chOff x="0" y="0"/>
            <a:chExt cx="155226" cy="1524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1155685" y="2018678"/>
            <a:ext cx="4091345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Embrace the Silence When Necessary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589859" y="6391383"/>
            <a:ext cx="337235" cy="331095"/>
            <a:chOff x="0" y="0"/>
            <a:chExt cx="155226" cy="1524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9" id="9"/>
          <p:cNvSpPr txBox="true"/>
          <p:nvPr/>
        </p:nvSpPr>
        <p:spPr>
          <a:xfrm rot="0">
            <a:off x="1155685" y="6358493"/>
            <a:ext cx="4851678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Acknowledge When You Feel Uncomfortable</a:t>
            </a:r>
          </a:p>
        </p:txBody>
      </p:sp>
      <p:sp>
        <p:nvSpPr>
          <p:cNvPr name="AutoShape 10" id="10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411625" y="75353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406488" y="78862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411625" y="823712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411625" y="85880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406488" y="893891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411625" y="928981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411625" y="96407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406488" y="999160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411625" y="71844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DCB6A8"/>
                </a:solidFill>
                <a:latin typeface="League Spartan"/>
              </a:rPr>
              <a:t>Checklist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589859" y="2051568"/>
            <a:ext cx="337235" cy="331095"/>
            <a:chOff x="0" y="0"/>
            <a:chExt cx="155226" cy="1524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1155685" y="2018678"/>
            <a:ext cx="3153608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Embrace Who You Really Are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589859" y="6410433"/>
            <a:ext cx="337235" cy="331095"/>
            <a:chOff x="0" y="0"/>
            <a:chExt cx="155226" cy="1524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9" id="9"/>
          <p:cNvSpPr txBox="true"/>
          <p:nvPr/>
        </p:nvSpPr>
        <p:spPr>
          <a:xfrm rot="0">
            <a:off x="1155685" y="6377543"/>
            <a:ext cx="3215640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Find Ways to Express Yourself</a:t>
            </a:r>
          </a:p>
        </p:txBody>
      </p:sp>
      <p:sp>
        <p:nvSpPr>
          <p:cNvPr name="AutoShape 10" id="10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411625" y="75353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406488" y="78862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411625" y="823712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411625" y="85880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406488" y="893891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411625" y="928981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411625" y="96407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406488" y="999160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411625" y="71844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DCB6A8"/>
                </a:solidFill>
                <a:latin typeface="League Spartan"/>
              </a:rPr>
              <a:t>Checklist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589859" y="2051568"/>
            <a:ext cx="337235" cy="331095"/>
            <a:chOff x="0" y="0"/>
            <a:chExt cx="155226" cy="1524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1155685" y="2018678"/>
            <a:ext cx="3451027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Stop Hiding Who You Really Are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589859" y="6391383"/>
            <a:ext cx="337235" cy="331095"/>
            <a:chOff x="0" y="0"/>
            <a:chExt cx="155226" cy="1524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9" id="9"/>
          <p:cNvSpPr txBox="true"/>
          <p:nvPr/>
        </p:nvSpPr>
        <p:spPr>
          <a:xfrm rot="0">
            <a:off x="1155685" y="6358493"/>
            <a:ext cx="5160050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Leave the Doors Open For Further Introspection</a:t>
            </a:r>
          </a:p>
        </p:txBody>
      </p:sp>
      <p:sp>
        <p:nvSpPr>
          <p:cNvPr name="AutoShape 10" id="10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411625" y="75353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406488" y="78862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411625" y="823712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411625" y="85880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406488" y="893891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411625" y="928981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411625" y="96407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406488" y="999160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411625" y="71844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DCB6A8"/>
                </a:solidFill>
                <a:latin typeface="League Spartan"/>
              </a:rPr>
              <a:t>Checklist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589859" y="2051568"/>
            <a:ext cx="337235" cy="331095"/>
            <a:chOff x="0" y="0"/>
            <a:chExt cx="155226" cy="1524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1155685" y="2018678"/>
            <a:ext cx="2248495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Keep Self-Reflecting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589859" y="6391383"/>
            <a:ext cx="337235" cy="331095"/>
            <a:chOff x="0" y="0"/>
            <a:chExt cx="155226" cy="1524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9" id="9"/>
          <p:cNvSpPr txBox="true"/>
          <p:nvPr/>
        </p:nvSpPr>
        <p:spPr>
          <a:xfrm rot="0">
            <a:off x="1155685" y="6358493"/>
            <a:ext cx="3502105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Pursue Your True Passions in Life</a:t>
            </a:r>
          </a:p>
        </p:txBody>
      </p:sp>
      <p:sp>
        <p:nvSpPr>
          <p:cNvPr name="AutoShape 10" id="10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411625" y="75353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406488" y="78862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411625" y="823712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411625" y="85880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406488" y="893891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411625" y="928981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411625" y="96407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406488" y="999160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411625" y="71844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DAFrhayp8r4</dc:identifier>
  <dcterms:modified xsi:type="dcterms:W3CDTF">2011-08-01T06:04:30Z</dcterms:modified>
  <cp:revision>1</cp:revision>
  <dc:title>Self-Expression Checklist</dc:title>
</cp:coreProperties>
</file>