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League Spartan" charset="1" panose="000008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Calendar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8206" y="2812000"/>
            <a:ext cx="925647" cy="1213882"/>
            <a:chOff x="0" y="0"/>
            <a:chExt cx="1459439" cy="191389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6245853" y="2812000"/>
            <a:ext cx="925647" cy="1213882"/>
            <a:chOff x="0" y="0"/>
            <a:chExt cx="1459439" cy="191389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312029" y="2812000"/>
            <a:ext cx="925647" cy="1213882"/>
            <a:chOff x="0" y="0"/>
            <a:chExt cx="1459439" cy="191389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2334088" y="2812000"/>
            <a:ext cx="925647" cy="1213882"/>
            <a:chOff x="0" y="0"/>
            <a:chExt cx="1459439" cy="191389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1356147" y="2812000"/>
            <a:ext cx="925647" cy="1213882"/>
            <a:chOff x="0" y="0"/>
            <a:chExt cx="1459439" cy="191389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89971" y="2812000"/>
            <a:ext cx="925647" cy="1213882"/>
            <a:chOff x="0" y="0"/>
            <a:chExt cx="1459439" cy="191389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5267912" y="2812000"/>
            <a:ext cx="925647" cy="1213882"/>
            <a:chOff x="0" y="0"/>
            <a:chExt cx="1459439" cy="191389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8206" y="4150235"/>
            <a:ext cx="925647" cy="1213882"/>
            <a:chOff x="0" y="0"/>
            <a:chExt cx="1459439" cy="191389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6245853" y="4150235"/>
            <a:ext cx="925647" cy="1213882"/>
            <a:chOff x="0" y="0"/>
            <a:chExt cx="1459439" cy="191389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312029" y="4150235"/>
            <a:ext cx="925647" cy="1213882"/>
            <a:chOff x="0" y="0"/>
            <a:chExt cx="1459439" cy="191389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2334088" y="4150235"/>
            <a:ext cx="925647" cy="1213882"/>
            <a:chOff x="0" y="0"/>
            <a:chExt cx="1459439" cy="191389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1356147" y="4150235"/>
            <a:ext cx="925647" cy="1213882"/>
            <a:chOff x="0" y="0"/>
            <a:chExt cx="1459439" cy="191389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4289971" y="4150235"/>
            <a:ext cx="925647" cy="1213882"/>
            <a:chOff x="0" y="0"/>
            <a:chExt cx="1459439" cy="1913890"/>
          </a:xfrm>
        </p:grpSpPr>
        <p:sp>
          <p:nvSpPr>
            <p:cNvPr name="Freeform 29" id="2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67912" y="4150235"/>
            <a:ext cx="925647" cy="1213882"/>
            <a:chOff x="0" y="0"/>
            <a:chExt cx="1459439" cy="191389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2" id="32"/>
          <p:cNvGrpSpPr/>
          <p:nvPr/>
        </p:nvGrpSpPr>
        <p:grpSpPr>
          <a:xfrm rot="0">
            <a:off x="378206" y="5509059"/>
            <a:ext cx="925647" cy="1213882"/>
            <a:chOff x="0" y="0"/>
            <a:chExt cx="1459439" cy="191389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4" id="34"/>
          <p:cNvGrpSpPr/>
          <p:nvPr/>
        </p:nvGrpSpPr>
        <p:grpSpPr>
          <a:xfrm rot="0">
            <a:off x="6245853" y="5509059"/>
            <a:ext cx="925647" cy="1213882"/>
            <a:chOff x="0" y="0"/>
            <a:chExt cx="1459439" cy="191389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6" id="36"/>
          <p:cNvGrpSpPr/>
          <p:nvPr/>
        </p:nvGrpSpPr>
        <p:grpSpPr>
          <a:xfrm rot="0">
            <a:off x="3312029" y="5509059"/>
            <a:ext cx="925647" cy="1213882"/>
            <a:chOff x="0" y="0"/>
            <a:chExt cx="1459439" cy="1913890"/>
          </a:xfrm>
        </p:grpSpPr>
        <p:sp>
          <p:nvSpPr>
            <p:cNvPr name="Freeform 37" id="3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38" id="38"/>
          <p:cNvGrpSpPr/>
          <p:nvPr/>
        </p:nvGrpSpPr>
        <p:grpSpPr>
          <a:xfrm rot="0">
            <a:off x="2334088" y="5509059"/>
            <a:ext cx="925647" cy="1213882"/>
            <a:chOff x="0" y="0"/>
            <a:chExt cx="1459439" cy="191389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0" id="40"/>
          <p:cNvGrpSpPr/>
          <p:nvPr/>
        </p:nvGrpSpPr>
        <p:grpSpPr>
          <a:xfrm rot="0">
            <a:off x="1356147" y="5509059"/>
            <a:ext cx="925647" cy="1213882"/>
            <a:chOff x="0" y="0"/>
            <a:chExt cx="1459439" cy="191389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2" id="42"/>
          <p:cNvGrpSpPr/>
          <p:nvPr/>
        </p:nvGrpSpPr>
        <p:grpSpPr>
          <a:xfrm rot="0">
            <a:off x="4289971" y="5509059"/>
            <a:ext cx="925647" cy="1213882"/>
            <a:chOff x="0" y="0"/>
            <a:chExt cx="1459439" cy="1913890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4" id="44"/>
          <p:cNvGrpSpPr/>
          <p:nvPr/>
        </p:nvGrpSpPr>
        <p:grpSpPr>
          <a:xfrm rot="0">
            <a:off x="5267912" y="5509059"/>
            <a:ext cx="925647" cy="1213882"/>
            <a:chOff x="0" y="0"/>
            <a:chExt cx="1459439" cy="1913890"/>
          </a:xfrm>
        </p:grpSpPr>
        <p:sp>
          <p:nvSpPr>
            <p:cNvPr name="Freeform 45" id="4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6" id="46"/>
          <p:cNvGrpSpPr/>
          <p:nvPr/>
        </p:nvGrpSpPr>
        <p:grpSpPr>
          <a:xfrm rot="0">
            <a:off x="388500" y="6888471"/>
            <a:ext cx="925647" cy="1213882"/>
            <a:chOff x="0" y="0"/>
            <a:chExt cx="1459439" cy="1913890"/>
          </a:xfrm>
        </p:grpSpPr>
        <p:sp>
          <p:nvSpPr>
            <p:cNvPr name="Freeform 47" id="4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48" id="48"/>
          <p:cNvGrpSpPr/>
          <p:nvPr/>
        </p:nvGrpSpPr>
        <p:grpSpPr>
          <a:xfrm rot="0">
            <a:off x="6256147" y="6888471"/>
            <a:ext cx="925647" cy="1213882"/>
            <a:chOff x="0" y="0"/>
            <a:chExt cx="1459439" cy="1913890"/>
          </a:xfrm>
        </p:grpSpPr>
        <p:sp>
          <p:nvSpPr>
            <p:cNvPr name="Freeform 49" id="4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0" id="50"/>
          <p:cNvGrpSpPr/>
          <p:nvPr/>
        </p:nvGrpSpPr>
        <p:grpSpPr>
          <a:xfrm rot="0">
            <a:off x="3322323" y="6888471"/>
            <a:ext cx="925647" cy="1213882"/>
            <a:chOff x="0" y="0"/>
            <a:chExt cx="1459439" cy="191389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2" id="52"/>
          <p:cNvGrpSpPr/>
          <p:nvPr/>
        </p:nvGrpSpPr>
        <p:grpSpPr>
          <a:xfrm rot="0">
            <a:off x="2344382" y="6888471"/>
            <a:ext cx="925647" cy="1213882"/>
            <a:chOff x="0" y="0"/>
            <a:chExt cx="1459439" cy="191389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4" id="54"/>
          <p:cNvGrpSpPr/>
          <p:nvPr/>
        </p:nvGrpSpPr>
        <p:grpSpPr>
          <a:xfrm rot="0">
            <a:off x="1366441" y="6888471"/>
            <a:ext cx="925647" cy="1213882"/>
            <a:chOff x="0" y="0"/>
            <a:chExt cx="1459439" cy="1913890"/>
          </a:xfrm>
        </p:grpSpPr>
        <p:sp>
          <p:nvSpPr>
            <p:cNvPr name="Freeform 55" id="5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6" id="56"/>
          <p:cNvGrpSpPr/>
          <p:nvPr/>
        </p:nvGrpSpPr>
        <p:grpSpPr>
          <a:xfrm rot="0">
            <a:off x="4300265" y="6888471"/>
            <a:ext cx="925647" cy="1213882"/>
            <a:chOff x="0" y="0"/>
            <a:chExt cx="1459439" cy="191389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58" id="58"/>
          <p:cNvGrpSpPr/>
          <p:nvPr/>
        </p:nvGrpSpPr>
        <p:grpSpPr>
          <a:xfrm rot="0">
            <a:off x="5278206" y="6888471"/>
            <a:ext cx="925647" cy="1213882"/>
            <a:chOff x="0" y="0"/>
            <a:chExt cx="1459439" cy="191389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0" id="60"/>
          <p:cNvGrpSpPr/>
          <p:nvPr/>
        </p:nvGrpSpPr>
        <p:grpSpPr>
          <a:xfrm rot="0">
            <a:off x="388500" y="8267882"/>
            <a:ext cx="925647" cy="1213882"/>
            <a:chOff x="0" y="0"/>
            <a:chExt cx="1459439" cy="1913890"/>
          </a:xfrm>
        </p:grpSpPr>
        <p:sp>
          <p:nvSpPr>
            <p:cNvPr name="Freeform 61" id="6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2" id="62"/>
          <p:cNvGrpSpPr/>
          <p:nvPr/>
        </p:nvGrpSpPr>
        <p:grpSpPr>
          <a:xfrm rot="0">
            <a:off x="6256147" y="8267882"/>
            <a:ext cx="925647" cy="1213882"/>
            <a:chOff x="0" y="0"/>
            <a:chExt cx="1459439" cy="1913890"/>
          </a:xfrm>
        </p:grpSpPr>
        <p:sp>
          <p:nvSpPr>
            <p:cNvPr name="Freeform 63" id="6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4" id="64"/>
          <p:cNvGrpSpPr/>
          <p:nvPr/>
        </p:nvGrpSpPr>
        <p:grpSpPr>
          <a:xfrm rot="0">
            <a:off x="3322323" y="8267882"/>
            <a:ext cx="925647" cy="1213882"/>
            <a:chOff x="0" y="0"/>
            <a:chExt cx="1459439" cy="1913890"/>
          </a:xfrm>
        </p:grpSpPr>
        <p:sp>
          <p:nvSpPr>
            <p:cNvPr name="Freeform 65" id="65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6" id="66"/>
          <p:cNvGrpSpPr/>
          <p:nvPr/>
        </p:nvGrpSpPr>
        <p:grpSpPr>
          <a:xfrm rot="0">
            <a:off x="2344382" y="8267882"/>
            <a:ext cx="925647" cy="1213882"/>
            <a:chOff x="0" y="0"/>
            <a:chExt cx="1459439" cy="1913890"/>
          </a:xfrm>
        </p:grpSpPr>
        <p:sp>
          <p:nvSpPr>
            <p:cNvPr name="Freeform 67" id="67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68" id="68"/>
          <p:cNvGrpSpPr/>
          <p:nvPr/>
        </p:nvGrpSpPr>
        <p:grpSpPr>
          <a:xfrm rot="0">
            <a:off x="1366441" y="8267882"/>
            <a:ext cx="925647" cy="1213882"/>
            <a:chOff x="0" y="0"/>
            <a:chExt cx="1459439" cy="1913890"/>
          </a:xfrm>
        </p:grpSpPr>
        <p:sp>
          <p:nvSpPr>
            <p:cNvPr name="Freeform 69" id="69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0" id="70"/>
          <p:cNvGrpSpPr/>
          <p:nvPr/>
        </p:nvGrpSpPr>
        <p:grpSpPr>
          <a:xfrm rot="0">
            <a:off x="4300265" y="8267882"/>
            <a:ext cx="925647" cy="1213882"/>
            <a:chOff x="0" y="0"/>
            <a:chExt cx="1459439" cy="1913890"/>
          </a:xfrm>
        </p:grpSpPr>
        <p:sp>
          <p:nvSpPr>
            <p:cNvPr name="Freeform 71" id="71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grpSp>
        <p:nvGrpSpPr>
          <p:cNvPr name="Group 72" id="72"/>
          <p:cNvGrpSpPr/>
          <p:nvPr/>
        </p:nvGrpSpPr>
        <p:grpSpPr>
          <a:xfrm rot="0">
            <a:off x="5278206" y="8267882"/>
            <a:ext cx="925647" cy="1213882"/>
            <a:chOff x="0" y="0"/>
            <a:chExt cx="1459439" cy="1913890"/>
          </a:xfrm>
        </p:grpSpPr>
        <p:sp>
          <p:nvSpPr>
            <p:cNvPr name="Freeform 73" id="73"/>
            <p:cNvSpPr/>
            <p:nvPr/>
          </p:nvSpPr>
          <p:spPr>
            <a:xfrm flipH="false" flipV="false" rot="0">
              <a:off x="0" y="0"/>
              <a:ext cx="1459439" cy="1913890"/>
            </a:xfrm>
            <a:custGeom>
              <a:avLst/>
              <a:gdLst/>
              <a:ahLst/>
              <a:cxnLst/>
              <a:rect r="r" b="b" t="t" l="l"/>
              <a:pathLst>
                <a:path h="1913890" w="1459439">
                  <a:moveTo>
                    <a:pt x="0" y="0"/>
                  </a:moveTo>
                  <a:lnTo>
                    <a:pt x="0" y="1913890"/>
                  </a:lnTo>
                  <a:lnTo>
                    <a:pt x="1459439" y="1913890"/>
                  </a:lnTo>
                  <a:lnTo>
                    <a:pt x="1459439" y="0"/>
                  </a:lnTo>
                  <a:lnTo>
                    <a:pt x="0" y="0"/>
                  </a:lnTo>
                  <a:close/>
                  <a:moveTo>
                    <a:pt x="1398478" y="1852930"/>
                  </a:moveTo>
                  <a:lnTo>
                    <a:pt x="59690" y="1852930"/>
                  </a:lnTo>
                  <a:lnTo>
                    <a:pt x="59690" y="59690"/>
                  </a:lnTo>
                  <a:lnTo>
                    <a:pt x="1398478" y="59690"/>
                  </a:lnTo>
                  <a:lnTo>
                    <a:pt x="1398478" y="1852930"/>
                  </a:lnTo>
                  <a:close/>
                </a:path>
              </a:pathLst>
            </a:custGeom>
            <a:solidFill>
              <a:srgbClr val="98909B"/>
            </a:solidFill>
          </p:spPr>
        </p:sp>
      </p:grpSp>
      <p:sp>
        <p:nvSpPr>
          <p:cNvPr name="TextBox 74" id="74"/>
          <p:cNvSpPr txBox="true"/>
          <p:nvPr/>
        </p:nvSpPr>
        <p:spPr>
          <a:xfrm rot="0">
            <a:off x="615342" y="2279316"/>
            <a:ext cx="471964" cy="3979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Sun</a:t>
            </a:r>
          </a:p>
        </p:txBody>
      </p:sp>
      <p:sp>
        <p:nvSpPr>
          <p:cNvPr name="TextBox 75" id="75"/>
          <p:cNvSpPr txBox="true"/>
          <p:nvPr/>
        </p:nvSpPr>
        <p:spPr>
          <a:xfrm rot="0">
            <a:off x="1545893" y="2279316"/>
            <a:ext cx="54615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Mon</a:t>
            </a:r>
          </a:p>
        </p:txBody>
      </p:sp>
      <p:sp>
        <p:nvSpPr>
          <p:cNvPr name="TextBox 76" id="76"/>
          <p:cNvSpPr txBox="true"/>
          <p:nvPr/>
        </p:nvSpPr>
        <p:spPr>
          <a:xfrm rot="0">
            <a:off x="2585722" y="2279316"/>
            <a:ext cx="442969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Tue</a:t>
            </a:r>
          </a:p>
        </p:txBody>
      </p:sp>
      <p:sp>
        <p:nvSpPr>
          <p:cNvPr name="TextBox 77" id="77"/>
          <p:cNvSpPr txBox="true"/>
          <p:nvPr/>
        </p:nvSpPr>
        <p:spPr>
          <a:xfrm rot="0">
            <a:off x="3493495" y="2279316"/>
            <a:ext cx="562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Wed</a:t>
            </a:r>
          </a:p>
        </p:txBody>
      </p:sp>
      <p:sp>
        <p:nvSpPr>
          <p:cNvPr name="TextBox 78" id="78"/>
          <p:cNvSpPr txBox="true"/>
          <p:nvPr/>
        </p:nvSpPr>
        <p:spPr>
          <a:xfrm rot="0">
            <a:off x="4536637" y="2279316"/>
            <a:ext cx="432314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Thu</a:t>
            </a:r>
          </a:p>
        </p:txBody>
      </p:sp>
      <p:sp>
        <p:nvSpPr>
          <p:cNvPr name="TextBox 79" id="79"/>
          <p:cNvSpPr txBox="true"/>
          <p:nvPr/>
        </p:nvSpPr>
        <p:spPr>
          <a:xfrm rot="0">
            <a:off x="5587004" y="2279316"/>
            <a:ext cx="308051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Fri</a:t>
            </a:r>
          </a:p>
        </p:txBody>
      </p:sp>
      <p:sp>
        <p:nvSpPr>
          <p:cNvPr name="TextBox 80" id="80"/>
          <p:cNvSpPr txBox="true"/>
          <p:nvPr/>
        </p:nvSpPr>
        <p:spPr>
          <a:xfrm rot="0">
            <a:off x="6490319" y="2279316"/>
            <a:ext cx="436715" cy="3959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68"/>
              </a:lnSpc>
            </a:pPr>
            <a:r>
              <a:rPr lang="en-US" sz="2334">
                <a:solidFill>
                  <a:srgbClr val="98909B"/>
                </a:solidFill>
                <a:latin typeface="Glacial Indifference"/>
              </a:rPr>
              <a:t>Sat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376983" y="2077995"/>
            <a:ext cx="363157" cy="356544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6" id="6"/>
          <p:cNvGrpSpPr/>
          <p:nvPr/>
        </p:nvGrpSpPr>
        <p:grpSpPr>
          <a:xfrm rot="0">
            <a:off x="376983" y="2820423"/>
            <a:ext cx="363157" cy="356544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376983" y="3562852"/>
            <a:ext cx="363157" cy="356544"/>
            <a:chOff x="0" y="0"/>
            <a:chExt cx="155226" cy="1524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376983" y="4305280"/>
            <a:ext cx="363157" cy="356544"/>
            <a:chOff x="0" y="0"/>
            <a:chExt cx="155226" cy="1524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376983" y="5047708"/>
            <a:ext cx="363157" cy="356544"/>
            <a:chOff x="0" y="0"/>
            <a:chExt cx="155226" cy="1524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376983" y="5790136"/>
            <a:ext cx="363157" cy="356544"/>
            <a:chOff x="0" y="0"/>
            <a:chExt cx="155226" cy="1524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376983" y="6532564"/>
            <a:ext cx="363157" cy="356544"/>
            <a:chOff x="0" y="0"/>
            <a:chExt cx="155226" cy="1524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376983" y="7274993"/>
            <a:ext cx="363157" cy="356544"/>
            <a:chOff x="0" y="0"/>
            <a:chExt cx="155226" cy="1524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0" id="20"/>
          <p:cNvGrpSpPr/>
          <p:nvPr/>
        </p:nvGrpSpPr>
        <p:grpSpPr>
          <a:xfrm rot="0">
            <a:off x="376983" y="8017421"/>
            <a:ext cx="363157" cy="356544"/>
            <a:chOff x="0" y="0"/>
            <a:chExt cx="155226" cy="1524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376983" y="8759849"/>
            <a:ext cx="363157" cy="356544"/>
            <a:chOff x="0" y="0"/>
            <a:chExt cx="155226" cy="1524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24" id="24"/>
          <p:cNvSpPr txBox="true"/>
          <p:nvPr/>
        </p:nvSpPr>
        <p:spPr>
          <a:xfrm rot="0">
            <a:off x="855913" y="2098446"/>
            <a:ext cx="392668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Align With Yourself and Your True Purpose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895758" y="2857522"/>
            <a:ext cx="4807055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Connect With Yourself in Harmony and Balance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10037" y="3583303"/>
            <a:ext cx="5683571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Look for Signs of Not Being in Alignment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880200" y="4325731"/>
            <a:ext cx="404041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Practice Mindfulness for Self-Alignment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881541" y="5084807"/>
            <a:ext cx="641647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Do the Inner Work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10037" y="5827235"/>
            <a:ext cx="5893963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Journaling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16709" y="6532064"/>
            <a:ext cx="3768612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Do Self-Reflection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12906" y="7312092"/>
            <a:ext cx="4489549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Go on Meditative Walks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911222" y="8054520"/>
            <a:ext cx="5892778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Allow Yourself Time to do Nothing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855913" y="8796948"/>
            <a:ext cx="6085860" cy="2917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412"/>
              </a:lnSpc>
            </a:pPr>
            <a:r>
              <a:rPr lang="en-US" sz="1722">
                <a:solidFill>
                  <a:srgbClr val="000000"/>
                </a:solidFill>
                <a:latin typeface="Glacial Indifference"/>
              </a:rPr>
              <a:t>Find Fulfillment Within Yourself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3" id="3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1155685" y="2018678"/>
            <a:ext cx="455866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Align With Yourself and Your True Purpose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155685" y="6377543"/>
            <a:ext cx="513873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Connect With Yourself in Harmony and Balance</a:t>
            </a:r>
          </a:p>
        </p:txBody>
      </p:sp>
      <p:sp>
        <p:nvSpPr>
          <p:cNvPr name="AutoShape 9" id="9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434709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Look for Signs of Not Being in Alignment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4310777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Practice Mindfulness for Self-Alignment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1917621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Do the Inner Work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41043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77543"/>
            <a:ext cx="1104305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Journaling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2004179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Do Self-Reflection</a:t>
            </a: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2580442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Go on Meditative Walks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" id="3"/>
          <p:cNvSpPr txBox="true"/>
          <p:nvPr/>
        </p:nvSpPr>
        <p:spPr>
          <a:xfrm rot="0">
            <a:off x="1606811" y="368650"/>
            <a:ext cx="4346358" cy="688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>
                <a:solidFill>
                  <a:srgbClr val="A06364"/>
                </a:solidFill>
                <a:latin typeface="League Spartan"/>
              </a:rPr>
              <a:t>Checklist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589859" y="2051568"/>
            <a:ext cx="337235" cy="331095"/>
            <a:chOff x="0" y="0"/>
            <a:chExt cx="155226" cy="1524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155685" y="2018678"/>
            <a:ext cx="3668435" cy="701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Allow Yourself Time to do Nothing</a:t>
            </a:r>
          </a:p>
          <a:p>
            <a:pPr>
              <a:lnSpc>
                <a:spcPts val="2799"/>
              </a:lnSpc>
            </a:pPr>
          </a:p>
        </p:txBody>
      </p:sp>
      <p:grpSp>
        <p:nvGrpSpPr>
          <p:cNvPr name="Group 7" id="7"/>
          <p:cNvGrpSpPr/>
          <p:nvPr/>
        </p:nvGrpSpPr>
        <p:grpSpPr>
          <a:xfrm rot="0">
            <a:off x="589859" y="6391383"/>
            <a:ext cx="337235" cy="331095"/>
            <a:chOff x="0" y="0"/>
            <a:chExt cx="155226" cy="152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155226" cy="152400"/>
            </a:xfrm>
            <a:custGeom>
              <a:avLst/>
              <a:gdLst/>
              <a:ahLst/>
              <a:cxnLst/>
              <a:rect r="r" b="b" t="t" l="l"/>
              <a:pathLst>
                <a:path h="152400" w="155226">
                  <a:moveTo>
                    <a:pt x="0" y="0"/>
                  </a:moveTo>
                  <a:lnTo>
                    <a:pt x="155226" y="0"/>
                  </a:lnTo>
                  <a:lnTo>
                    <a:pt x="155226" y="152400"/>
                  </a:lnTo>
                  <a:lnTo>
                    <a:pt x="0" y="152400"/>
                  </a:lnTo>
                  <a:close/>
                </a:path>
              </a:pathLst>
            </a:custGeom>
            <a:solidFill>
              <a:srgbClr val="A6A6A6">
                <a:alpha val="56863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1155685" y="6358493"/>
            <a:ext cx="3320058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>
                <a:solidFill>
                  <a:srgbClr val="000000"/>
                </a:solidFill>
                <a:latin typeface="Glacial Indifference"/>
              </a:rPr>
              <a:t>Find Fulfillment Within Yourself</a:t>
            </a:r>
          </a:p>
        </p:txBody>
      </p:sp>
      <p:sp>
        <p:nvSpPr>
          <p:cNvPr name="AutoShape 10" id="10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411625" y="75353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406488" y="78862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411625" y="823712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411625" y="85880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406488" y="893891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411625" y="928981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411625" y="96407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406488" y="999160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411625" y="71844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DAFrhZHELLg</dc:identifier>
  <dcterms:modified xsi:type="dcterms:W3CDTF">2011-08-01T06:04:30Z</dcterms:modified>
  <cp:revision>1</cp:revision>
  <dc:title>Self-Alignment Checklist</dc:title>
</cp:coreProperties>
</file>