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7556500" cy="106934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Glacial Indifference" panose="020B0604020202020204" charset="0"/>
      <p:regular r:id="rId21"/>
    </p:embeddedFont>
    <p:embeddedFont>
      <p:font typeface="League Spartan" panose="020B0604020202020204" charset="0"/>
      <p:regular r:id="rId22"/>
    </p:embeddedFont>
    <p:embeddedFont>
      <p:font typeface="Yeseva One" panose="020B0604020202020204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85961D87-2C73-4CB6-A452-C7F44BB0EB3C}"/>
    <pc:docChg chg="modSld">
      <pc:chgData name="Jenn Anne" userId="2e42e5b19939340a" providerId="LiveId" clId="{85961D87-2C73-4CB6-A452-C7F44BB0EB3C}" dt="2023-08-13T23:37:26.498" v="1" actId="1076"/>
      <pc:docMkLst>
        <pc:docMk/>
      </pc:docMkLst>
      <pc:sldChg chg="modSp mod">
        <pc:chgData name="Jenn Anne" userId="2e42e5b19939340a" providerId="LiveId" clId="{85961D87-2C73-4CB6-A452-C7F44BB0EB3C}" dt="2023-08-13T23:37:26.498" v="1" actId="1076"/>
        <pc:sldMkLst>
          <pc:docMk/>
          <pc:sldMk cId="0" sldId="256"/>
        </pc:sldMkLst>
        <pc:spChg chg="mod">
          <ac:chgData name="Jenn Anne" userId="2e42e5b19939340a" providerId="LiveId" clId="{85961D87-2C73-4CB6-A452-C7F44BB0EB3C}" dt="2023-08-13T23:37:26.498" v="1" actId="1076"/>
          <ac:spMkLst>
            <pc:docMk/>
            <pc:sldMk cId="0" sldId="256"/>
            <ac:spMk id="9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3308" y="1839102"/>
            <a:ext cx="5833385" cy="7766388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l="-50291" r="-50291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EFF1ED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52941" y="9027774"/>
            <a:ext cx="4654119" cy="1155433"/>
            <a:chOff x="0" y="0"/>
            <a:chExt cx="1490133" cy="36994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69941"/>
            </a:xfrm>
            <a:custGeom>
              <a:avLst/>
              <a:gdLst/>
              <a:ahLst/>
              <a:cxnLst/>
              <a:rect l="l" t="t" r="r" b="b"/>
              <a:pathLst>
                <a:path w="1490133" h="369941">
                  <a:moveTo>
                    <a:pt x="0" y="0"/>
                  </a:moveTo>
                  <a:lnTo>
                    <a:pt x="1490133" y="0"/>
                  </a:lnTo>
                  <a:lnTo>
                    <a:pt x="1490133" y="369941"/>
                  </a:lnTo>
                  <a:lnTo>
                    <a:pt x="0" y="369941"/>
                  </a:lnTo>
                  <a:close/>
                </a:path>
              </a:pathLst>
            </a:custGeom>
            <a:solidFill>
              <a:srgbClr val="406366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043214" y="9178758"/>
            <a:ext cx="3473571" cy="8313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6"/>
              </a:lnSpc>
            </a:pPr>
            <a:r>
              <a:rPr lang="en-US" sz="4904">
                <a:solidFill>
                  <a:srgbClr val="D9D9D9"/>
                </a:solidFill>
                <a:latin typeface="League Spartan"/>
              </a:rPr>
              <a:t>Workbook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158990" y="428208"/>
            <a:ext cx="3238520" cy="833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dirty="0">
                <a:solidFill>
                  <a:srgbClr val="000000"/>
                </a:solidFill>
                <a:latin typeface="Yeseva One"/>
              </a:rPr>
              <a:t>Self-Love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out your self-love intentions.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out your self-care intentions.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would go in your self-care tool kit?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has self-care improved your life?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In what ways do you struggle with self-love?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keeps you from being more compassionate with yourself?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negative thought patterns do you need to change?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your limiting beliefs.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116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is your self-evolution journey helping you connect with yourself?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 of hope do you have for the future?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406482" y="1957306"/>
            <a:ext cx="6688000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current journey with self-love.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speak kindly to yourself?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want your relationship with yourself to evolve?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love about yourself?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practice self-compassion?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can you take better care of yourself?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523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some ways you can show yourself more compassion.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things do you do just for you?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116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strategies are you using to practice more self-care?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currently a priority in your life?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to make a priority in your life?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self-love language?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insecurities are you moving past?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often do you practice positive self-talk?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06366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 your favorite self-care habits?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</Words>
  <Application>Microsoft Office PowerPoint</Application>
  <PresentationFormat>Custom</PresentationFormat>
  <Paragraphs>55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League Spartan</vt:lpstr>
      <vt:lpstr>Glacial Indifference</vt:lpstr>
      <vt:lpstr>Calibri</vt:lpstr>
      <vt:lpstr>Arial</vt:lpstr>
      <vt:lpstr>Yeseva One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Self-Love and Self-Care Workbook</dc:title>
  <cp:lastModifiedBy>Jenn Anne</cp:lastModifiedBy>
  <cp:revision>1</cp:revision>
  <dcterms:created xsi:type="dcterms:W3CDTF">2006-08-16T00:00:00Z</dcterms:created>
  <dcterms:modified xsi:type="dcterms:W3CDTF">2023-08-13T23:37:35Z</dcterms:modified>
  <dc:identifier>DAFrd0_p8zg</dc:identifier>
</cp:coreProperties>
</file>