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Yeseva On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D036CAA1-6A0A-4B34-98E8-E455331B809C}"/>
    <pc:docChg chg="modSld">
      <pc:chgData name="Jenn Anne" userId="2e42e5b19939340a" providerId="LiveId" clId="{D036CAA1-6A0A-4B34-98E8-E455331B809C}" dt="2023-08-13T23:17:17.169" v="1" actId="1076"/>
      <pc:docMkLst>
        <pc:docMk/>
      </pc:docMkLst>
      <pc:sldChg chg="modSp mod">
        <pc:chgData name="Jenn Anne" userId="2e42e5b19939340a" providerId="LiveId" clId="{D036CAA1-6A0A-4B34-98E8-E455331B809C}" dt="2023-08-13T23:17:17.169" v="1" actId="1076"/>
        <pc:sldMkLst>
          <pc:docMk/>
          <pc:sldMk cId="0" sldId="256"/>
        </pc:sldMkLst>
        <pc:spChg chg="mod">
          <ac:chgData name="Jenn Anne" userId="2e42e5b19939340a" providerId="LiveId" clId="{D036CAA1-6A0A-4B34-98E8-E455331B809C}" dt="2023-08-13T23:17:17.169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84702" r="-1587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73827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1233" y="455925"/>
            <a:ext cx="5514033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Self-Exploration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done a life audit?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vision board?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the main areas of your dream life.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details of each area of your dream life.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person do you want to be?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different is the ideal version of you than right now?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mistakes of the past do you need to let go of?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forgive yourself for?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1 year?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5 years?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your life to look like in 10 years?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taught you the most in your life?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leave behind?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intentions for your self-exploration journey.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the authentic you?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life story if you were to write it.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skills do you want to expand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top 10 things you want to manifest.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go through a self-evolution?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trying to cultivate more self-awareness?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self-aware are you right now?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learn more about yourself?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ask yourself what you want out of life?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master life to-do list?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73827B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qualities about you do people not notice?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Glacial Indifference</vt:lpstr>
      <vt:lpstr>League Spartan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Self-Exploration Journal</dc:title>
  <cp:lastModifiedBy>Jenn Anne</cp:lastModifiedBy>
  <cp:revision>1</cp:revision>
  <dcterms:created xsi:type="dcterms:W3CDTF">2006-08-16T00:00:00Z</dcterms:created>
  <dcterms:modified xsi:type="dcterms:W3CDTF">2023-08-13T23:17:26Z</dcterms:modified>
  <dc:identifier>DAFrcAODEsA</dc:identifier>
</cp:coreProperties>
</file>