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</p:sldIdLst>
  <p:sldSz cx="7556500" cy="10693400"/>
  <p:notesSz cx="6858000" cy="9144000"/>
  <p:embeddedFontLst>
    <p:embeddedFont>
      <p:font typeface="Calibri" panose="020F0502020204030204" pitchFamily="34" charset="0"/>
      <p:regular r:id="rId61"/>
      <p:bold r:id="rId62"/>
      <p:italic r:id="rId63"/>
      <p:boldItalic r:id="rId64"/>
    </p:embeddedFont>
    <p:embeddedFont>
      <p:font typeface="Glacial Indifference" panose="020B0604020202020204" charset="0"/>
      <p:regular r:id="rId65"/>
    </p:embeddedFont>
    <p:embeddedFont>
      <p:font typeface="Lovelace Bold" panose="020B0604020202020204" charset="0"/>
      <p:regular r:id="rId6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B542F5-69A5-4BFF-8A2B-F5EC40F59BE9}" v="57" dt="2023-02-15T03:59:06.2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41" d="100"/>
          <a:sy n="41" d="100"/>
        </p:scale>
        <p:origin x="2856" y="36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3.fntdata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6.fntdata"/><Relationship Id="rId5" Type="http://schemas.openxmlformats.org/officeDocument/2006/relationships/slide" Target="slides/slide4.xml"/><Relationship Id="rId61" Type="http://schemas.openxmlformats.org/officeDocument/2006/relationships/font" Target="fonts/font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15B542F5-69A5-4BFF-8A2B-F5EC40F59BE9}"/>
    <pc:docChg chg="custSel modSld">
      <pc:chgData name="Jenn Anne" userId="2e42e5b19939340a" providerId="LiveId" clId="{15B542F5-69A5-4BFF-8A2B-F5EC40F59BE9}" dt="2023-02-15T04:00:36.435" v="221" actId="1076"/>
      <pc:docMkLst>
        <pc:docMk/>
      </pc:docMkLst>
      <pc:sldChg chg="addSp delSp modSp mod">
        <pc:chgData name="Jenn Anne" userId="2e42e5b19939340a" providerId="LiveId" clId="{15B542F5-69A5-4BFF-8A2B-F5EC40F59BE9}" dt="2023-02-15T01:07:26.086" v="9" actId="167"/>
        <pc:sldMkLst>
          <pc:docMk/>
          <pc:sldMk cId="0" sldId="257"/>
        </pc:sldMkLst>
        <pc:spChg chg="add mod ord">
          <ac:chgData name="Jenn Anne" userId="2e42e5b19939340a" providerId="LiveId" clId="{15B542F5-69A5-4BFF-8A2B-F5EC40F59BE9}" dt="2023-02-15T01:07:26.086" v="9" actId="167"/>
          <ac:spMkLst>
            <pc:docMk/>
            <pc:sldMk cId="0" sldId="257"/>
            <ac:spMk id="14" creationId="{572AB436-BDB2-E30F-19CB-50CBA090DDBB}"/>
          </ac:spMkLst>
        </pc:spChg>
        <pc:grpChg chg="del mod">
          <ac:chgData name="Jenn Anne" userId="2e42e5b19939340a" providerId="LiveId" clId="{15B542F5-69A5-4BFF-8A2B-F5EC40F59BE9}" dt="2023-02-15T01:07:19.641" v="7" actId="478"/>
          <ac:grpSpMkLst>
            <pc:docMk/>
            <pc:sldMk cId="0" sldId="257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4:39.915" v="71" actId="167"/>
        <pc:sldMkLst>
          <pc:docMk/>
          <pc:sldMk cId="0" sldId="258"/>
        </pc:sldMkLst>
        <pc:spChg chg="add mod ord">
          <ac:chgData name="Jenn Anne" userId="2e42e5b19939340a" providerId="LiveId" clId="{15B542F5-69A5-4BFF-8A2B-F5EC40F59BE9}" dt="2023-02-15T03:54:39.915" v="71" actId="167"/>
          <ac:spMkLst>
            <pc:docMk/>
            <pc:sldMk cId="0" sldId="258"/>
            <ac:spMk id="14" creationId="{E56589D7-8EF8-5BD9-3B02-A82F0A0A8F51}"/>
          </ac:spMkLst>
        </pc:spChg>
        <pc:grpChg chg="del mod">
          <ac:chgData name="Jenn Anne" userId="2e42e5b19939340a" providerId="LiveId" clId="{15B542F5-69A5-4BFF-8A2B-F5EC40F59BE9}" dt="2023-02-15T01:12:27.231" v="11" actId="478"/>
          <ac:grpSpMkLst>
            <pc:docMk/>
            <pc:sldMk cId="0" sldId="258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4:46.402" v="73" actId="167"/>
        <pc:sldMkLst>
          <pc:docMk/>
          <pc:sldMk cId="0" sldId="259"/>
        </pc:sldMkLst>
        <pc:spChg chg="add mod ord">
          <ac:chgData name="Jenn Anne" userId="2e42e5b19939340a" providerId="LiveId" clId="{15B542F5-69A5-4BFF-8A2B-F5EC40F59BE9}" dt="2023-02-15T03:54:46.402" v="73" actId="167"/>
          <ac:spMkLst>
            <pc:docMk/>
            <pc:sldMk cId="0" sldId="259"/>
            <ac:spMk id="39" creationId="{1E95466C-6D1F-6FAD-812D-E8D987C1EFAF}"/>
          </ac:spMkLst>
        </pc:spChg>
        <pc:grpChg chg="del mod">
          <ac:chgData name="Jenn Anne" userId="2e42e5b19939340a" providerId="LiveId" clId="{15B542F5-69A5-4BFF-8A2B-F5EC40F59BE9}" dt="2023-02-15T01:12:30.239" v="13" actId="478"/>
          <ac:grpSpMkLst>
            <pc:docMk/>
            <pc:sldMk cId="0" sldId="259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4:51.372" v="75" actId="167"/>
        <pc:sldMkLst>
          <pc:docMk/>
          <pc:sldMk cId="0" sldId="260"/>
        </pc:sldMkLst>
        <pc:spChg chg="add mod ord">
          <ac:chgData name="Jenn Anne" userId="2e42e5b19939340a" providerId="LiveId" clId="{15B542F5-69A5-4BFF-8A2B-F5EC40F59BE9}" dt="2023-02-15T03:54:51.372" v="75" actId="167"/>
          <ac:spMkLst>
            <pc:docMk/>
            <pc:sldMk cId="0" sldId="260"/>
            <ac:spMk id="14" creationId="{B9CA4718-4F76-CEDB-1AAF-E9EDF0332436}"/>
          </ac:spMkLst>
        </pc:spChg>
        <pc:grpChg chg="del mod">
          <ac:chgData name="Jenn Anne" userId="2e42e5b19939340a" providerId="LiveId" clId="{15B542F5-69A5-4BFF-8A2B-F5EC40F59BE9}" dt="2023-02-15T01:12:33.529" v="15" actId="478"/>
          <ac:grpSpMkLst>
            <pc:docMk/>
            <pc:sldMk cId="0" sldId="260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4:56.414" v="77" actId="167"/>
        <pc:sldMkLst>
          <pc:docMk/>
          <pc:sldMk cId="0" sldId="261"/>
        </pc:sldMkLst>
        <pc:spChg chg="add mod ord">
          <ac:chgData name="Jenn Anne" userId="2e42e5b19939340a" providerId="LiveId" clId="{15B542F5-69A5-4BFF-8A2B-F5EC40F59BE9}" dt="2023-02-15T03:54:56.414" v="77" actId="167"/>
          <ac:spMkLst>
            <pc:docMk/>
            <pc:sldMk cId="0" sldId="261"/>
            <ac:spMk id="14" creationId="{4B96C736-D1E9-71BD-7298-7332CC9D27FD}"/>
          </ac:spMkLst>
        </pc:spChg>
        <pc:grpChg chg="del mod">
          <ac:chgData name="Jenn Anne" userId="2e42e5b19939340a" providerId="LiveId" clId="{15B542F5-69A5-4BFF-8A2B-F5EC40F59BE9}" dt="2023-02-15T01:12:37.207" v="17" actId="478"/>
          <ac:grpSpMkLst>
            <pc:docMk/>
            <pc:sldMk cId="0" sldId="261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5:02.022" v="79" actId="167"/>
        <pc:sldMkLst>
          <pc:docMk/>
          <pc:sldMk cId="0" sldId="262"/>
        </pc:sldMkLst>
        <pc:spChg chg="add mod ord">
          <ac:chgData name="Jenn Anne" userId="2e42e5b19939340a" providerId="LiveId" clId="{15B542F5-69A5-4BFF-8A2B-F5EC40F59BE9}" dt="2023-02-15T03:55:02.022" v="79" actId="167"/>
          <ac:spMkLst>
            <pc:docMk/>
            <pc:sldMk cId="0" sldId="262"/>
            <ac:spMk id="14" creationId="{9D3B2DA7-3DBF-9826-84F3-5667A770A4DD}"/>
          </ac:spMkLst>
        </pc:spChg>
        <pc:grpChg chg="del">
          <ac:chgData name="Jenn Anne" userId="2e42e5b19939340a" providerId="LiveId" clId="{15B542F5-69A5-4BFF-8A2B-F5EC40F59BE9}" dt="2023-02-15T01:12:44.526" v="18" actId="478"/>
          <ac:grpSpMkLst>
            <pc:docMk/>
            <pc:sldMk cId="0" sldId="262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5:21.716" v="85" actId="167"/>
        <pc:sldMkLst>
          <pc:docMk/>
          <pc:sldMk cId="0" sldId="263"/>
        </pc:sldMkLst>
        <pc:spChg chg="add mod ord">
          <ac:chgData name="Jenn Anne" userId="2e42e5b19939340a" providerId="LiveId" clId="{15B542F5-69A5-4BFF-8A2B-F5EC40F59BE9}" dt="2023-02-15T03:55:21.716" v="85" actId="167"/>
          <ac:spMkLst>
            <pc:docMk/>
            <pc:sldMk cId="0" sldId="263"/>
            <ac:spMk id="27" creationId="{4636066E-0CB5-1C09-9D8C-2E9EC9B1006B}"/>
          </ac:spMkLst>
        </pc:spChg>
        <pc:grpChg chg="del">
          <ac:chgData name="Jenn Anne" userId="2e42e5b19939340a" providerId="LiveId" clId="{15B542F5-69A5-4BFF-8A2B-F5EC40F59BE9}" dt="2023-02-15T03:55:18.182" v="83" actId="478"/>
          <ac:grpSpMkLst>
            <pc:docMk/>
            <pc:sldMk cId="0" sldId="263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5:15.329" v="82" actId="167"/>
        <pc:sldMkLst>
          <pc:docMk/>
          <pc:sldMk cId="0" sldId="264"/>
        </pc:sldMkLst>
        <pc:spChg chg="add mod ord">
          <ac:chgData name="Jenn Anne" userId="2e42e5b19939340a" providerId="LiveId" clId="{15B542F5-69A5-4BFF-8A2B-F5EC40F59BE9}" dt="2023-02-15T03:55:15.329" v="82" actId="167"/>
          <ac:spMkLst>
            <pc:docMk/>
            <pc:sldMk cId="0" sldId="264"/>
            <ac:spMk id="14" creationId="{79FB45DB-2E93-DD3E-063D-5D77CD9EC1EB}"/>
          </ac:spMkLst>
        </pc:spChg>
        <pc:grpChg chg="del">
          <ac:chgData name="Jenn Anne" userId="2e42e5b19939340a" providerId="LiveId" clId="{15B542F5-69A5-4BFF-8A2B-F5EC40F59BE9}" dt="2023-02-15T03:55:10.667" v="80" actId="478"/>
          <ac:grpSpMkLst>
            <pc:docMk/>
            <pc:sldMk cId="0" sldId="264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5:31.912" v="87" actId="167"/>
        <pc:sldMkLst>
          <pc:docMk/>
          <pc:sldMk cId="0" sldId="265"/>
        </pc:sldMkLst>
        <pc:spChg chg="add mod ord">
          <ac:chgData name="Jenn Anne" userId="2e42e5b19939340a" providerId="LiveId" clId="{15B542F5-69A5-4BFF-8A2B-F5EC40F59BE9}" dt="2023-02-15T03:55:31.912" v="87" actId="167"/>
          <ac:spMkLst>
            <pc:docMk/>
            <pc:sldMk cId="0" sldId="265"/>
            <ac:spMk id="39" creationId="{1C758EE1-41B4-335C-EBAE-5F7DE7F7B822}"/>
          </ac:spMkLst>
        </pc:spChg>
        <pc:grpChg chg="del">
          <ac:chgData name="Jenn Anne" userId="2e42e5b19939340a" providerId="LiveId" clId="{15B542F5-69A5-4BFF-8A2B-F5EC40F59BE9}" dt="2023-02-15T03:53:14.056" v="19" actId="478"/>
          <ac:grpSpMkLst>
            <pc:docMk/>
            <pc:sldMk cId="0" sldId="265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5:36.804" v="89" actId="167"/>
        <pc:sldMkLst>
          <pc:docMk/>
          <pc:sldMk cId="0" sldId="266"/>
        </pc:sldMkLst>
        <pc:spChg chg="add mod ord">
          <ac:chgData name="Jenn Anne" userId="2e42e5b19939340a" providerId="LiveId" clId="{15B542F5-69A5-4BFF-8A2B-F5EC40F59BE9}" dt="2023-02-15T03:55:36.804" v="89" actId="167"/>
          <ac:spMkLst>
            <pc:docMk/>
            <pc:sldMk cId="0" sldId="266"/>
            <ac:spMk id="14" creationId="{D223D9CB-11AE-0367-3A3B-A5DDBA9CF35D}"/>
          </ac:spMkLst>
        </pc:spChg>
        <pc:grpChg chg="del">
          <ac:chgData name="Jenn Anne" userId="2e42e5b19939340a" providerId="LiveId" clId="{15B542F5-69A5-4BFF-8A2B-F5EC40F59BE9}" dt="2023-02-15T03:53:15.542" v="20" actId="478"/>
          <ac:grpSpMkLst>
            <pc:docMk/>
            <pc:sldMk cId="0" sldId="266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5:41.882" v="91" actId="167"/>
        <pc:sldMkLst>
          <pc:docMk/>
          <pc:sldMk cId="0" sldId="267"/>
        </pc:sldMkLst>
        <pc:spChg chg="add mod ord">
          <ac:chgData name="Jenn Anne" userId="2e42e5b19939340a" providerId="LiveId" clId="{15B542F5-69A5-4BFF-8A2B-F5EC40F59BE9}" dt="2023-02-15T03:55:41.882" v="91" actId="167"/>
          <ac:spMkLst>
            <pc:docMk/>
            <pc:sldMk cId="0" sldId="267"/>
            <ac:spMk id="14" creationId="{24A48D4E-C3D9-811B-17D2-19DEF9F84557}"/>
          </ac:spMkLst>
        </pc:spChg>
        <pc:grpChg chg="del">
          <ac:chgData name="Jenn Anne" userId="2e42e5b19939340a" providerId="LiveId" clId="{15B542F5-69A5-4BFF-8A2B-F5EC40F59BE9}" dt="2023-02-15T03:53:17.234" v="21" actId="478"/>
          <ac:grpSpMkLst>
            <pc:docMk/>
            <pc:sldMk cId="0" sldId="267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5:45.902" v="93" actId="167"/>
        <pc:sldMkLst>
          <pc:docMk/>
          <pc:sldMk cId="0" sldId="268"/>
        </pc:sldMkLst>
        <pc:spChg chg="add mod ord">
          <ac:chgData name="Jenn Anne" userId="2e42e5b19939340a" providerId="LiveId" clId="{15B542F5-69A5-4BFF-8A2B-F5EC40F59BE9}" dt="2023-02-15T03:55:45.902" v="93" actId="167"/>
          <ac:spMkLst>
            <pc:docMk/>
            <pc:sldMk cId="0" sldId="268"/>
            <ac:spMk id="39" creationId="{7F92D394-450A-B424-FC46-41843F084F9E}"/>
          </ac:spMkLst>
        </pc:spChg>
        <pc:grpChg chg="del">
          <ac:chgData name="Jenn Anne" userId="2e42e5b19939340a" providerId="LiveId" clId="{15B542F5-69A5-4BFF-8A2B-F5EC40F59BE9}" dt="2023-02-15T03:53:18.613" v="22" actId="478"/>
          <ac:grpSpMkLst>
            <pc:docMk/>
            <pc:sldMk cId="0" sldId="268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5:49.872" v="95" actId="167"/>
        <pc:sldMkLst>
          <pc:docMk/>
          <pc:sldMk cId="0" sldId="269"/>
        </pc:sldMkLst>
        <pc:spChg chg="add mod ord">
          <ac:chgData name="Jenn Anne" userId="2e42e5b19939340a" providerId="LiveId" clId="{15B542F5-69A5-4BFF-8A2B-F5EC40F59BE9}" dt="2023-02-15T03:55:49.872" v="95" actId="167"/>
          <ac:spMkLst>
            <pc:docMk/>
            <pc:sldMk cId="0" sldId="269"/>
            <ac:spMk id="14" creationId="{A8C39F12-69B4-B49E-7F07-07A97F84938F}"/>
          </ac:spMkLst>
        </pc:spChg>
        <pc:grpChg chg="del">
          <ac:chgData name="Jenn Anne" userId="2e42e5b19939340a" providerId="LiveId" clId="{15B542F5-69A5-4BFF-8A2B-F5EC40F59BE9}" dt="2023-02-15T03:53:19.802" v="23" actId="478"/>
          <ac:grpSpMkLst>
            <pc:docMk/>
            <pc:sldMk cId="0" sldId="269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5:53.843" v="97" actId="167"/>
        <pc:sldMkLst>
          <pc:docMk/>
          <pc:sldMk cId="0" sldId="270"/>
        </pc:sldMkLst>
        <pc:spChg chg="add mod ord">
          <ac:chgData name="Jenn Anne" userId="2e42e5b19939340a" providerId="LiveId" clId="{15B542F5-69A5-4BFF-8A2B-F5EC40F59BE9}" dt="2023-02-15T03:55:53.843" v="97" actId="167"/>
          <ac:spMkLst>
            <pc:docMk/>
            <pc:sldMk cId="0" sldId="270"/>
            <ac:spMk id="14" creationId="{9B821856-10CD-61F9-2829-652D64FAB88C}"/>
          </ac:spMkLst>
        </pc:spChg>
        <pc:grpChg chg="del">
          <ac:chgData name="Jenn Anne" userId="2e42e5b19939340a" providerId="LiveId" clId="{15B542F5-69A5-4BFF-8A2B-F5EC40F59BE9}" dt="2023-02-15T03:53:21.062" v="24" actId="478"/>
          <ac:grpSpMkLst>
            <pc:docMk/>
            <pc:sldMk cId="0" sldId="270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5:59.938" v="99" actId="167"/>
        <pc:sldMkLst>
          <pc:docMk/>
          <pc:sldMk cId="0" sldId="271"/>
        </pc:sldMkLst>
        <pc:spChg chg="add mod ord">
          <ac:chgData name="Jenn Anne" userId="2e42e5b19939340a" providerId="LiveId" clId="{15B542F5-69A5-4BFF-8A2B-F5EC40F59BE9}" dt="2023-02-15T03:55:59.938" v="99" actId="167"/>
          <ac:spMkLst>
            <pc:docMk/>
            <pc:sldMk cId="0" sldId="271"/>
            <ac:spMk id="14" creationId="{55BDFF8A-1178-CFEC-2B0F-9461EA3D5FF2}"/>
          </ac:spMkLst>
        </pc:spChg>
        <pc:grpChg chg="del">
          <ac:chgData name="Jenn Anne" userId="2e42e5b19939340a" providerId="LiveId" clId="{15B542F5-69A5-4BFF-8A2B-F5EC40F59BE9}" dt="2023-02-15T03:53:22.287" v="25" actId="478"/>
          <ac:grpSpMkLst>
            <pc:docMk/>
            <pc:sldMk cId="0" sldId="271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6:03.572" v="101" actId="167"/>
        <pc:sldMkLst>
          <pc:docMk/>
          <pc:sldMk cId="0" sldId="272"/>
        </pc:sldMkLst>
        <pc:spChg chg="add mod ord">
          <ac:chgData name="Jenn Anne" userId="2e42e5b19939340a" providerId="LiveId" clId="{15B542F5-69A5-4BFF-8A2B-F5EC40F59BE9}" dt="2023-02-15T03:56:03.572" v="101" actId="167"/>
          <ac:spMkLst>
            <pc:docMk/>
            <pc:sldMk cId="0" sldId="272"/>
            <ac:spMk id="14" creationId="{AA4CC25E-47CC-E019-EC86-48EDCD57363D}"/>
          </ac:spMkLst>
        </pc:spChg>
        <pc:grpChg chg="del">
          <ac:chgData name="Jenn Anne" userId="2e42e5b19939340a" providerId="LiveId" clId="{15B542F5-69A5-4BFF-8A2B-F5EC40F59BE9}" dt="2023-02-15T03:53:23.562" v="26" actId="478"/>
          <ac:grpSpMkLst>
            <pc:docMk/>
            <pc:sldMk cId="0" sldId="272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6:07.362" v="103" actId="167"/>
        <pc:sldMkLst>
          <pc:docMk/>
          <pc:sldMk cId="0" sldId="273"/>
        </pc:sldMkLst>
        <pc:spChg chg="add mod ord">
          <ac:chgData name="Jenn Anne" userId="2e42e5b19939340a" providerId="LiveId" clId="{15B542F5-69A5-4BFF-8A2B-F5EC40F59BE9}" dt="2023-02-15T03:56:07.362" v="103" actId="167"/>
          <ac:spMkLst>
            <pc:docMk/>
            <pc:sldMk cId="0" sldId="273"/>
            <ac:spMk id="14" creationId="{3652E151-E595-E2A2-F512-1923926D4FE2}"/>
          </ac:spMkLst>
        </pc:spChg>
        <pc:grpChg chg="del">
          <ac:chgData name="Jenn Anne" userId="2e42e5b19939340a" providerId="LiveId" clId="{15B542F5-69A5-4BFF-8A2B-F5EC40F59BE9}" dt="2023-02-15T03:53:24.772" v="27" actId="478"/>
          <ac:grpSpMkLst>
            <pc:docMk/>
            <pc:sldMk cId="0" sldId="273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6:11.775" v="105" actId="167"/>
        <pc:sldMkLst>
          <pc:docMk/>
          <pc:sldMk cId="0" sldId="274"/>
        </pc:sldMkLst>
        <pc:spChg chg="add mod ord">
          <ac:chgData name="Jenn Anne" userId="2e42e5b19939340a" providerId="LiveId" clId="{15B542F5-69A5-4BFF-8A2B-F5EC40F59BE9}" dt="2023-02-15T03:56:11.775" v="105" actId="167"/>
          <ac:spMkLst>
            <pc:docMk/>
            <pc:sldMk cId="0" sldId="274"/>
            <ac:spMk id="39" creationId="{378A0FB0-B08B-4D04-30D0-561944606398}"/>
          </ac:spMkLst>
        </pc:spChg>
        <pc:grpChg chg="del">
          <ac:chgData name="Jenn Anne" userId="2e42e5b19939340a" providerId="LiveId" clId="{15B542F5-69A5-4BFF-8A2B-F5EC40F59BE9}" dt="2023-02-15T03:53:26.024" v="28" actId="478"/>
          <ac:grpSpMkLst>
            <pc:docMk/>
            <pc:sldMk cId="0" sldId="274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6:15.652" v="107" actId="167"/>
        <pc:sldMkLst>
          <pc:docMk/>
          <pc:sldMk cId="0" sldId="275"/>
        </pc:sldMkLst>
        <pc:spChg chg="add mod ord">
          <ac:chgData name="Jenn Anne" userId="2e42e5b19939340a" providerId="LiveId" clId="{15B542F5-69A5-4BFF-8A2B-F5EC40F59BE9}" dt="2023-02-15T03:56:15.652" v="107" actId="167"/>
          <ac:spMkLst>
            <pc:docMk/>
            <pc:sldMk cId="0" sldId="275"/>
            <ac:spMk id="39" creationId="{472CCE02-8C31-C9F8-F440-22767C93ED04}"/>
          </ac:spMkLst>
        </pc:spChg>
        <pc:grpChg chg="del">
          <ac:chgData name="Jenn Anne" userId="2e42e5b19939340a" providerId="LiveId" clId="{15B542F5-69A5-4BFF-8A2B-F5EC40F59BE9}" dt="2023-02-15T03:53:27.323" v="29" actId="478"/>
          <ac:grpSpMkLst>
            <pc:docMk/>
            <pc:sldMk cId="0" sldId="275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6:19.598" v="109" actId="167"/>
        <pc:sldMkLst>
          <pc:docMk/>
          <pc:sldMk cId="0" sldId="276"/>
        </pc:sldMkLst>
        <pc:spChg chg="add mod ord">
          <ac:chgData name="Jenn Anne" userId="2e42e5b19939340a" providerId="LiveId" clId="{15B542F5-69A5-4BFF-8A2B-F5EC40F59BE9}" dt="2023-02-15T03:56:19.598" v="109" actId="167"/>
          <ac:spMkLst>
            <pc:docMk/>
            <pc:sldMk cId="0" sldId="276"/>
            <ac:spMk id="14" creationId="{A26949CB-D918-0437-1E75-998118D7E1D1}"/>
          </ac:spMkLst>
        </pc:spChg>
        <pc:grpChg chg="del">
          <ac:chgData name="Jenn Anne" userId="2e42e5b19939340a" providerId="LiveId" clId="{15B542F5-69A5-4BFF-8A2B-F5EC40F59BE9}" dt="2023-02-15T03:53:29.082" v="30" actId="478"/>
          <ac:grpSpMkLst>
            <pc:docMk/>
            <pc:sldMk cId="0" sldId="276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6:23.392" v="111" actId="167"/>
        <pc:sldMkLst>
          <pc:docMk/>
          <pc:sldMk cId="0" sldId="277"/>
        </pc:sldMkLst>
        <pc:spChg chg="add mod ord">
          <ac:chgData name="Jenn Anne" userId="2e42e5b19939340a" providerId="LiveId" clId="{15B542F5-69A5-4BFF-8A2B-F5EC40F59BE9}" dt="2023-02-15T03:56:23.392" v="111" actId="167"/>
          <ac:spMkLst>
            <pc:docMk/>
            <pc:sldMk cId="0" sldId="277"/>
            <ac:spMk id="14" creationId="{4294CDE7-DAE7-17E5-51D8-8DA3BB8F58CA}"/>
          </ac:spMkLst>
        </pc:spChg>
        <pc:grpChg chg="del">
          <ac:chgData name="Jenn Anne" userId="2e42e5b19939340a" providerId="LiveId" clId="{15B542F5-69A5-4BFF-8A2B-F5EC40F59BE9}" dt="2023-02-15T03:53:30.342" v="31" actId="478"/>
          <ac:grpSpMkLst>
            <pc:docMk/>
            <pc:sldMk cId="0" sldId="277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6:27.592" v="113" actId="167"/>
        <pc:sldMkLst>
          <pc:docMk/>
          <pc:sldMk cId="0" sldId="278"/>
        </pc:sldMkLst>
        <pc:spChg chg="add mod ord">
          <ac:chgData name="Jenn Anne" userId="2e42e5b19939340a" providerId="LiveId" clId="{15B542F5-69A5-4BFF-8A2B-F5EC40F59BE9}" dt="2023-02-15T03:56:27.592" v="113" actId="167"/>
          <ac:spMkLst>
            <pc:docMk/>
            <pc:sldMk cId="0" sldId="278"/>
            <ac:spMk id="14" creationId="{E4BBA273-0D7D-2689-EB38-FEAEEC2A042E}"/>
          </ac:spMkLst>
        </pc:spChg>
        <pc:grpChg chg="del">
          <ac:chgData name="Jenn Anne" userId="2e42e5b19939340a" providerId="LiveId" clId="{15B542F5-69A5-4BFF-8A2B-F5EC40F59BE9}" dt="2023-02-15T03:53:31.602" v="32" actId="478"/>
          <ac:grpSpMkLst>
            <pc:docMk/>
            <pc:sldMk cId="0" sldId="278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6:31.272" v="115" actId="167"/>
        <pc:sldMkLst>
          <pc:docMk/>
          <pc:sldMk cId="0" sldId="279"/>
        </pc:sldMkLst>
        <pc:spChg chg="add mod ord">
          <ac:chgData name="Jenn Anne" userId="2e42e5b19939340a" providerId="LiveId" clId="{15B542F5-69A5-4BFF-8A2B-F5EC40F59BE9}" dt="2023-02-15T03:56:31.272" v="115" actId="167"/>
          <ac:spMkLst>
            <pc:docMk/>
            <pc:sldMk cId="0" sldId="279"/>
            <ac:spMk id="39" creationId="{54E3B38A-A1A9-91A0-24EE-48C304097716}"/>
          </ac:spMkLst>
        </pc:spChg>
        <pc:grpChg chg="del">
          <ac:chgData name="Jenn Anne" userId="2e42e5b19939340a" providerId="LiveId" clId="{15B542F5-69A5-4BFF-8A2B-F5EC40F59BE9}" dt="2023-02-15T03:53:32.742" v="33" actId="478"/>
          <ac:grpSpMkLst>
            <pc:docMk/>
            <pc:sldMk cId="0" sldId="279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6:35.043" v="117" actId="167"/>
        <pc:sldMkLst>
          <pc:docMk/>
          <pc:sldMk cId="0" sldId="280"/>
        </pc:sldMkLst>
        <pc:spChg chg="add mod ord">
          <ac:chgData name="Jenn Anne" userId="2e42e5b19939340a" providerId="LiveId" clId="{15B542F5-69A5-4BFF-8A2B-F5EC40F59BE9}" dt="2023-02-15T03:56:35.043" v="117" actId="167"/>
          <ac:spMkLst>
            <pc:docMk/>
            <pc:sldMk cId="0" sldId="280"/>
            <ac:spMk id="39" creationId="{A5506D7D-CC7D-488E-5FB1-221266007B58}"/>
          </ac:spMkLst>
        </pc:spChg>
        <pc:grpChg chg="del">
          <ac:chgData name="Jenn Anne" userId="2e42e5b19939340a" providerId="LiveId" clId="{15B542F5-69A5-4BFF-8A2B-F5EC40F59BE9}" dt="2023-02-15T03:53:33.912" v="34" actId="478"/>
          <ac:grpSpMkLst>
            <pc:docMk/>
            <pc:sldMk cId="0" sldId="280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6:39.457" v="119" actId="167"/>
        <pc:sldMkLst>
          <pc:docMk/>
          <pc:sldMk cId="0" sldId="281"/>
        </pc:sldMkLst>
        <pc:spChg chg="add mod ord">
          <ac:chgData name="Jenn Anne" userId="2e42e5b19939340a" providerId="LiveId" clId="{15B542F5-69A5-4BFF-8A2B-F5EC40F59BE9}" dt="2023-02-15T03:56:39.457" v="119" actId="167"/>
          <ac:spMkLst>
            <pc:docMk/>
            <pc:sldMk cId="0" sldId="281"/>
            <ac:spMk id="30" creationId="{1201A139-9F71-279C-B09D-E299D05B1906}"/>
          </ac:spMkLst>
        </pc:spChg>
        <pc:grpChg chg="del">
          <ac:chgData name="Jenn Anne" userId="2e42e5b19939340a" providerId="LiveId" clId="{15B542F5-69A5-4BFF-8A2B-F5EC40F59BE9}" dt="2023-02-15T03:53:35.132" v="35" actId="478"/>
          <ac:grpSpMkLst>
            <pc:docMk/>
            <pc:sldMk cId="0" sldId="281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6:43.752" v="121" actId="167"/>
        <pc:sldMkLst>
          <pc:docMk/>
          <pc:sldMk cId="0" sldId="282"/>
        </pc:sldMkLst>
        <pc:spChg chg="add mod ord">
          <ac:chgData name="Jenn Anne" userId="2e42e5b19939340a" providerId="LiveId" clId="{15B542F5-69A5-4BFF-8A2B-F5EC40F59BE9}" dt="2023-02-15T03:56:43.752" v="121" actId="167"/>
          <ac:spMkLst>
            <pc:docMk/>
            <pc:sldMk cId="0" sldId="282"/>
            <ac:spMk id="14" creationId="{010A6F7D-EAAC-FB4B-A89D-0BCC30F92CF7}"/>
          </ac:spMkLst>
        </pc:spChg>
        <pc:grpChg chg="del">
          <ac:chgData name="Jenn Anne" userId="2e42e5b19939340a" providerId="LiveId" clId="{15B542F5-69A5-4BFF-8A2B-F5EC40F59BE9}" dt="2023-02-15T03:53:36.432" v="36" actId="478"/>
          <ac:grpSpMkLst>
            <pc:docMk/>
            <pc:sldMk cId="0" sldId="282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9:55.632" v="214" actId="14100"/>
        <pc:sldMkLst>
          <pc:docMk/>
          <pc:sldMk cId="0" sldId="283"/>
        </pc:sldMkLst>
        <pc:spChg chg="mod">
          <ac:chgData name="Jenn Anne" userId="2e42e5b19939340a" providerId="LiveId" clId="{15B542F5-69A5-4BFF-8A2B-F5EC40F59BE9}" dt="2023-02-15T03:59:55.632" v="214" actId="14100"/>
          <ac:spMkLst>
            <pc:docMk/>
            <pc:sldMk cId="0" sldId="283"/>
            <ac:spMk id="29" creationId="{00000000-0000-0000-0000-000000000000}"/>
          </ac:spMkLst>
        </pc:spChg>
        <pc:spChg chg="add mod ord">
          <ac:chgData name="Jenn Anne" userId="2e42e5b19939340a" providerId="LiveId" clId="{15B542F5-69A5-4BFF-8A2B-F5EC40F59BE9}" dt="2023-02-15T03:56:47.772" v="123" actId="167"/>
          <ac:spMkLst>
            <pc:docMk/>
            <pc:sldMk cId="0" sldId="283"/>
            <ac:spMk id="30" creationId="{5FF1CE91-F9D3-6A73-FBA8-004F2BBAE350}"/>
          </ac:spMkLst>
        </pc:spChg>
        <pc:grpChg chg="del">
          <ac:chgData name="Jenn Anne" userId="2e42e5b19939340a" providerId="LiveId" clId="{15B542F5-69A5-4BFF-8A2B-F5EC40F59BE9}" dt="2023-02-15T03:53:37.622" v="37" actId="478"/>
          <ac:grpSpMkLst>
            <pc:docMk/>
            <pc:sldMk cId="0" sldId="283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6:53.392" v="125" actId="167"/>
        <pc:sldMkLst>
          <pc:docMk/>
          <pc:sldMk cId="0" sldId="284"/>
        </pc:sldMkLst>
        <pc:spChg chg="add mod ord">
          <ac:chgData name="Jenn Anne" userId="2e42e5b19939340a" providerId="LiveId" clId="{15B542F5-69A5-4BFF-8A2B-F5EC40F59BE9}" dt="2023-02-15T03:56:53.392" v="125" actId="167"/>
          <ac:spMkLst>
            <pc:docMk/>
            <pc:sldMk cId="0" sldId="284"/>
            <ac:spMk id="14" creationId="{37B936D0-F8CC-5811-52A3-4CC9BF192219}"/>
          </ac:spMkLst>
        </pc:spChg>
        <pc:grpChg chg="del">
          <ac:chgData name="Jenn Anne" userId="2e42e5b19939340a" providerId="LiveId" clId="{15B542F5-69A5-4BFF-8A2B-F5EC40F59BE9}" dt="2023-02-15T03:53:38.937" v="38" actId="478"/>
          <ac:grpSpMkLst>
            <pc:docMk/>
            <pc:sldMk cId="0" sldId="284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6:57.884" v="127" actId="167"/>
        <pc:sldMkLst>
          <pc:docMk/>
          <pc:sldMk cId="0" sldId="285"/>
        </pc:sldMkLst>
        <pc:spChg chg="add mod ord">
          <ac:chgData name="Jenn Anne" userId="2e42e5b19939340a" providerId="LiveId" clId="{15B542F5-69A5-4BFF-8A2B-F5EC40F59BE9}" dt="2023-02-15T03:56:57.884" v="127" actId="167"/>
          <ac:spMkLst>
            <pc:docMk/>
            <pc:sldMk cId="0" sldId="285"/>
            <ac:spMk id="14" creationId="{5E5AB447-E433-B5E5-94E8-655694EA0133}"/>
          </ac:spMkLst>
        </pc:spChg>
        <pc:grpChg chg="del">
          <ac:chgData name="Jenn Anne" userId="2e42e5b19939340a" providerId="LiveId" clId="{15B542F5-69A5-4BFF-8A2B-F5EC40F59BE9}" dt="2023-02-15T03:53:40.252" v="39" actId="478"/>
          <ac:grpSpMkLst>
            <pc:docMk/>
            <pc:sldMk cId="0" sldId="285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7:02.042" v="129" actId="167"/>
        <pc:sldMkLst>
          <pc:docMk/>
          <pc:sldMk cId="0" sldId="286"/>
        </pc:sldMkLst>
        <pc:spChg chg="add mod ord">
          <ac:chgData name="Jenn Anne" userId="2e42e5b19939340a" providerId="LiveId" clId="{15B542F5-69A5-4BFF-8A2B-F5EC40F59BE9}" dt="2023-02-15T03:57:02.042" v="129" actId="167"/>
          <ac:spMkLst>
            <pc:docMk/>
            <pc:sldMk cId="0" sldId="286"/>
            <ac:spMk id="14" creationId="{B180B876-A458-260F-BA69-CBC4F26BAE7F}"/>
          </ac:spMkLst>
        </pc:spChg>
        <pc:grpChg chg="del">
          <ac:chgData name="Jenn Anne" userId="2e42e5b19939340a" providerId="LiveId" clId="{15B542F5-69A5-4BFF-8A2B-F5EC40F59BE9}" dt="2023-02-15T03:53:42.794" v="40" actId="478"/>
          <ac:grpSpMkLst>
            <pc:docMk/>
            <pc:sldMk cId="0" sldId="286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7:06.192" v="131" actId="167"/>
        <pc:sldMkLst>
          <pc:docMk/>
          <pc:sldMk cId="0" sldId="287"/>
        </pc:sldMkLst>
        <pc:spChg chg="add mod ord">
          <ac:chgData name="Jenn Anne" userId="2e42e5b19939340a" providerId="LiveId" clId="{15B542F5-69A5-4BFF-8A2B-F5EC40F59BE9}" dt="2023-02-15T03:57:06.192" v="131" actId="167"/>
          <ac:spMkLst>
            <pc:docMk/>
            <pc:sldMk cId="0" sldId="287"/>
            <ac:spMk id="14" creationId="{FFBB376C-5FC7-7A8D-8303-37987E380CC1}"/>
          </ac:spMkLst>
        </pc:spChg>
        <pc:grpChg chg="del">
          <ac:chgData name="Jenn Anne" userId="2e42e5b19939340a" providerId="LiveId" clId="{15B542F5-69A5-4BFF-8A2B-F5EC40F59BE9}" dt="2023-02-15T03:53:44.103" v="41" actId="478"/>
          <ac:grpSpMkLst>
            <pc:docMk/>
            <pc:sldMk cId="0" sldId="287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7:09.832" v="133" actId="167"/>
        <pc:sldMkLst>
          <pc:docMk/>
          <pc:sldMk cId="0" sldId="288"/>
        </pc:sldMkLst>
        <pc:spChg chg="add mod ord">
          <ac:chgData name="Jenn Anne" userId="2e42e5b19939340a" providerId="LiveId" clId="{15B542F5-69A5-4BFF-8A2B-F5EC40F59BE9}" dt="2023-02-15T03:57:09.832" v="133" actId="167"/>
          <ac:spMkLst>
            <pc:docMk/>
            <pc:sldMk cId="0" sldId="288"/>
            <ac:spMk id="14" creationId="{A54C974F-A270-63AE-FBEF-1916521054CC}"/>
          </ac:spMkLst>
        </pc:spChg>
        <pc:grpChg chg="del">
          <ac:chgData name="Jenn Anne" userId="2e42e5b19939340a" providerId="LiveId" clId="{15B542F5-69A5-4BFF-8A2B-F5EC40F59BE9}" dt="2023-02-15T03:53:45.372" v="42" actId="478"/>
          <ac:grpSpMkLst>
            <pc:docMk/>
            <pc:sldMk cId="0" sldId="288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7:13.574" v="135" actId="167"/>
        <pc:sldMkLst>
          <pc:docMk/>
          <pc:sldMk cId="0" sldId="289"/>
        </pc:sldMkLst>
        <pc:spChg chg="add mod ord">
          <ac:chgData name="Jenn Anne" userId="2e42e5b19939340a" providerId="LiveId" clId="{15B542F5-69A5-4BFF-8A2B-F5EC40F59BE9}" dt="2023-02-15T03:57:13.574" v="135" actId="167"/>
          <ac:spMkLst>
            <pc:docMk/>
            <pc:sldMk cId="0" sldId="289"/>
            <ac:spMk id="14" creationId="{1CA28396-D293-AD17-8795-51FE977BFDE5}"/>
          </ac:spMkLst>
        </pc:spChg>
        <pc:grpChg chg="del">
          <ac:chgData name="Jenn Anne" userId="2e42e5b19939340a" providerId="LiveId" clId="{15B542F5-69A5-4BFF-8A2B-F5EC40F59BE9}" dt="2023-02-15T03:53:46.942" v="43" actId="478"/>
          <ac:grpSpMkLst>
            <pc:docMk/>
            <pc:sldMk cId="0" sldId="289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7:17.617" v="137" actId="167"/>
        <pc:sldMkLst>
          <pc:docMk/>
          <pc:sldMk cId="0" sldId="290"/>
        </pc:sldMkLst>
        <pc:spChg chg="add mod ord">
          <ac:chgData name="Jenn Anne" userId="2e42e5b19939340a" providerId="LiveId" clId="{15B542F5-69A5-4BFF-8A2B-F5EC40F59BE9}" dt="2023-02-15T03:57:17.617" v="137" actId="167"/>
          <ac:spMkLst>
            <pc:docMk/>
            <pc:sldMk cId="0" sldId="290"/>
            <ac:spMk id="27" creationId="{9EFAC97B-B524-7166-D880-C2D9099F8B5B}"/>
          </ac:spMkLst>
        </pc:spChg>
        <pc:grpChg chg="del">
          <ac:chgData name="Jenn Anne" userId="2e42e5b19939340a" providerId="LiveId" clId="{15B542F5-69A5-4BFF-8A2B-F5EC40F59BE9}" dt="2023-02-15T03:53:48.215" v="44" actId="478"/>
          <ac:grpSpMkLst>
            <pc:docMk/>
            <pc:sldMk cId="0" sldId="290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7:21.483" v="139" actId="167"/>
        <pc:sldMkLst>
          <pc:docMk/>
          <pc:sldMk cId="0" sldId="291"/>
        </pc:sldMkLst>
        <pc:spChg chg="add mod ord">
          <ac:chgData name="Jenn Anne" userId="2e42e5b19939340a" providerId="LiveId" clId="{15B542F5-69A5-4BFF-8A2B-F5EC40F59BE9}" dt="2023-02-15T03:57:21.483" v="139" actId="167"/>
          <ac:spMkLst>
            <pc:docMk/>
            <pc:sldMk cId="0" sldId="291"/>
            <ac:spMk id="14" creationId="{641A72EA-CD48-4C27-BDFB-C90543E244CD}"/>
          </ac:spMkLst>
        </pc:spChg>
        <pc:grpChg chg="del">
          <ac:chgData name="Jenn Anne" userId="2e42e5b19939340a" providerId="LiveId" clId="{15B542F5-69A5-4BFF-8A2B-F5EC40F59BE9}" dt="2023-02-15T03:53:49.467" v="45" actId="478"/>
          <ac:grpSpMkLst>
            <pc:docMk/>
            <pc:sldMk cId="0" sldId="291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7:24.983" v="141" actId="167"/>
        <pc:sldMkLst>
          <pc:docMk/>
          <pc:sldMk cId="0" sldId="292"/>
        </pc:sldMkLst>
        <pc:spChg chg="add mod ord">
          <ac:chgData name="Jenn Anne" userId="2e42e5b19939340a" providerId="LiveId" clId="{15B542F5-69A5-4BFF-8A2B-F5EC40F59BE9}" dt="2023-02-15T03:57:24.983" v="141" actId="167"/>
          <ac:spMkLst>
            <pc:docMk/>
            <pc:sldMk cId="0" sldId="292"/>
            <ac:spMk id="14" creationId="{DE413AB7-5DA5-A9F3-444C-05D59B1AFE9F}"/>
          </ac:spMkLst>
        </pc:spChg>
        <pc:grpChg chg="del">
          <ac:chgData name="Jenn Anne" userId="2e42e5b19939340a" providerId="LiveId" clId="{15B542F5-69A5-4BFF-8A2B-F5EC40F59BE9}" dt="2023-02-15T03:53:50.933" v="46" actId="478"/>
          <ac:grpSpMkLst>
            <pc:docMk/>
            <pc:sldMk cId="0" sldId="292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7:28.743" v="143" actId="167"/>
        <pc:sldMkLst>
          <pc:docMk/>
          <pc:sldMk cId="0" sldId="293"/>
        </pc:sldMkLst>
        <pc:spChg chg="add mod ord">
          <ac:chgData name="Jenn Anne" userId="2e42e5b19939340a" providerId="LiveId" clId="{15B542F5-69A5-4BFF-8A2B-F5EC40F59BE9}" dt="2023-02-15T03:57:28.743" v="143" actId="167"/>
          <ac:spMkLst>
            <pc:docMk/>
            <pc:sldMk cId="0" sldId="293"/>
            <ac:spMk id="14" creationId="{AA4245DF-D626-5884-660A-FB54C6533A55}"/>
          </ac:spMkLst>
        </pc:spChg>
        <pc:grpChg chg="del">
          <ac:chgData name="Jenn Anne" userId="2e42e5b19939340a" providerId="LiveId" clId="{15B542F5-69A5-4BFF-8A2B-F5EC40F59BE9}" dt="2023-02-15T03:53:52.352" v="47" actId="478"/>
          <ac:grpSpMkLst>
            <pc:docMk/>
            <pc:sldMk cId="0" sldId="293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7:34.331" v="145" actId="167"/>
        <pc:sldMkLst>
          <pc:docMk/>
          <pc:sldMk cId="0" sldId="294"/>
        </pc:sldMkLst>
        <pc:spChg chg="add mod ord">
          <ac:chgData name="Jenn Anne" userId="2e42e5b19939340a" providerId="LiveId" clId="{15B542F5-69A5-4BFF-8A2B-F5EC40F59BE9}" dt="2023-02-15T03:57:34.331" v="145" actId="167"/>
          <ac:spMkLst>
            <pc:docMk/>
            <pc:sldMk cId="0" sldId="294"/>
            <ac:spMk id="14" creationId="{CC4DF4BD-7782-64C2-F283-389BD17B1A91}"/>
          </ac:spMkLst>
        </pc:spChg>
        <pc:grpChg chg="del">
          <ac:chgData name="Jenn Anne" userId="2e42e5b19939340a" providerId="LiveId" clId="{15B542F5-69A5-4BFF-8A2B-F5EC40F59BE9}" dt="2023-02-15T03:53:53.632" v="48" actId="478"/>
          <ac:grpSpMkLst>
            <pc:docMk/>
            <pc:sldMk cId="0" sldId="294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7:39.402" v="148" actId="167"/>
        <pc:sldMkLst>
          <pc:docMk/>
          <pc:sldMk cId="0" sldId="295"/>
        </pc:sldMkLst>
        <pc:spChg chg="add mod ord">
          <ac:chgData name="Jenn Anne" userId="2e42e5b19939340a" providerId="LiveId" clId="{15B542F5-69A5-4BFF-8A2B-F5EC40F59BE9}" dt="2023-02-15T03:57:39.402" v="148" actId="167"/>
          <ac:spMkLst>
            <pc:docMk/>
            <pc:sldMk cId="0" sldId="295"/>
            <ac:spMk id="39" creationId="{491D05E9-247D-8E9C-3CCB-9798228CF54A}"/>
          </ac:spMkLst>
        </pc:spChg>
        <pc:grpChg chg="del">
          <ac:chgData name="Jenn Anne" userId="2e42e5b19939340a" providerId="LiveId" clId="{15B542F5-69A5-4BFF-8A2B-F5EC40F59BE9}" dt="2023-02-15T03:53:54.982" v="49" actId="478"/>
          <ac:grpSpMkLst>
            <pc:docMk/>
            <pc:sldMk cId="0" sldId="295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4:00:10.872" v="215" actId="14100"/>
        <pc:sldMkLst>
          <pc:docMk/>
          <pc:sldMk cId="0" sldId="296"/>
        </pc:sldMkLst>
        <pc:spChg chg="mod">
          <ac:chgData name="Jenn Anne" userId="2e42e5b19939340a" providerId="LiveId" clId="{15B542F5-69A5-4BFF-8A2B-F5EC40F59BE9}" dt="2023-02-15T04:00:10.872" v="215" actId="14100"/>
          <ac:spMkLst>
            <pc:docMk/>
            <pc:sldMk cId="0" sldId="296"/>
            <ac:spMk id="29" creationId="{00000000-0000-0000-0000-000000000000}"/>
          </ac:spMkLst>
        </pc:spChg>
        <pc:spChg chg="add mod ord">
          <ac:chgData name="Jenn Anne" userId="2e42e5b19939340a" providerId="LiveId" clId="{15B542F5-69A5-4BFF-8A2B-F5EC40F59BE9}" dt="2023-02-15T03:57:43.082" v="150" actId="167"/>
          <ac:spMkLst>
            <pc:docMk/>
            <pc:sldMk cId="0" sldId="296"/>
            <ac:spMk id="30" creationId="{924F1442-B686-38B4-C966-A3646C32FBE9}"/>
          </ac:spMkLst>
        </pc:spChg>
        <pc:grpChg chg="del">
          <ac:chgData name="Jenn Anne" userId="2e42e5b19939340a" providerId="LiveId" clId="{15B542F5-69A5-4BFF-8A2B-F5EC40F59BE9}" dt="2023-02-15T03:53:56.182" v="50" actId="478"/>
          <ac:grpSpMkLst>
            <pc:docMk/>
            <pc:sldMk cId="0" sldId="296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7:46.437" v="152" actId="167"/>
        <pc:sldMkLst>
          <pc:docMk/>
          <pc:sldMk cId="0" sldId="297"/>
        </pc:sldMkLst>
        <pc:spChg chg="add mod ord">
          <ac:chgData name="Jenn Anne" userId="2e42e5b19939340a" providerId="LiveId" clId="{15B542F5-69A5-4BFF-8A2B-F5EC40F59BE9}" dt="2023-02-15T03:57:46.437" v="152" actId="167"/>
          <ac:spMkLst>
            <pc:docMk/>
            <pc:sldMk cId="0" sldId="297"/>
            <ac:spMk id="27" creationId="{2E816079-A62B-C025-6926-300ACC48A993}"/>
          </ac:spMkLst>
        </pc:spChg>
        <pc:grpChg chg="del">
          <ac:chgData name="Jenn Anne" userId="2e42e5b19939340a" providerId="LiveId" clId="{15B542F5-69A5-4BFF-8A2B-F5EC40F59BE9}" dt="2023-02-15T03:53:57.812" v="51" actId="478"/>
          <ac:grpSpMkLst>
            <pc:docMk/>
            <pc:sldMk cId="0" sldId="297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7:50.892" v="154" actId="167"/>
        <pc:sldMkLst>
          <pc:docMk/>
          <pc:sldMk cId="0" sldId="298"/>
        </pc:sldMkLst>
        <pc:spChg chg="add mod ord">
          <ac:chgData name="Jenn Anne" userId="2e42e5b19939340a" providerId="LiveId" clId="{15B542F5-69A5-4BFF-8A2B-F5EC40F59BE9}" dt="2023-02-15T03:57:50.892" v="154" actId="167"/>
          <ac:spMkLst>
            <pc:docMk/>
            <pc:sldMk cId="0" sldId="298"/>
            <ac:spMk id="14" creationId="{D89D385F-F25E-2CF6-01FC-84BD21FE2AEF}"/>
          </ac:spMkLst>
        </pc:spChg>
        <pc:grpChg chg="del">
          <ac:chgData name="Jenn Anne" userId="2e42e5b19939340a" providerId="LiveId" clId="{15B542F5-69A5-4BFF-8A2B-F5EC40F59BE9}" dt="2023-02-15T03:53:59.154" v="52" actId="478"/>
          <ac:grpSpMkLst>
            <pc:docMk/>
            <pc:sldMk cId="0" sldId="298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7:54.952" v="156" actId="167"/>
        <pc:sldMkLst>
          <pc:docMk/>
          <pc:sldMk cId="0" sldId="299"/>
        </pc:sldMkLst>
        <pc:spChg chg="add mod ord">
          <ac:chgData name="Jenn Anne" userId="2e42e5b19939340a" providerId="LiveId" clId="{15B542F5-69A5-4BFF-8A2B-F5EC40F59BE9}" dt="2023-02-15T03:57:54.952" v="156" actId="167"/>
          <ac:spMkLst>
            <pc:docMk/>
            <pc:sldMk cId="0" sldId="299"/>
            <ac:spMk id="14" creationId="{761D4502-E9A2-BA2A-E4E2-20B912664F2C}"/>
          </ac:spMkLst>
        </pc:spChg>
        <pc:grpChg chg="del">
          <ac:chgData name="Jenn Anne" userId="2e42e5b19939340a" providerId="LiveId" clId="{15B542F5-69A5-4BFF-8A2B-F5EC40F59BE9}" dt="2023-02-15T03:54:00.725" v="53" actId="478"/>
          <ac:grpSpMkLst>
            <pc:docMk/>
            <pc:sldMk cId="0" sldId="299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7:58.882" v="158" actId="167"/>
        <pc:sldMkLst>
          <pc:docMk/>
          <pc:sldMk cId="0" sldId="300"/>
        </pc:sldMkLst>
        <pc:spChg chg="add mod ord">
          <ac:chgData name="Jenn Anne" userId="2e42e5b19939340a" providerId="LiveId" clId="{15B542F5-69A5-4BFF-8A2B-F5EC40F59BE9}" dt="2023-02-15T03:57:58.882" v="158" actId="167"/>
          <ac:spMkLst>
            <pc:docMk/>
            <pc:sldMk cId="0" sldId="300"/>
            <ac:spMk id="14" creationId="{4CFA5311-41E5-C0F6-65D1-8A3738A25C37}"/>
          </ac:spMkLst>
        </pc:spChg>
        <pc:grpChg chg="del mod">
          <ac:chgData name="Jenn Anne" userId="2e42e5b19939340a" providerId="LiveId" clId="{15B542F5-69A5-4BFF-8A2B-F5EC40F59BE9}" dt="2023-02-15T03:54:02.662" v="55" actId="478"/>
          <ac:grpSpMkLst>
            <pc:docMk/>
            <pc:sldMk cId="0" sldId="300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8:02.484" v="160" actId="167"/>
        <pc:sldMkLst>
          <pc:docMk/>
          <pc:sldMk cId="0" sldId="301"/>
        </pc:sldMkLst>
        <pc:spChg chg="add mod ord">
          <ac:chgData name="Jenn Anne" userId="2e42e5b19939340a" providerId="LiveId" clId="{15B542F5-69A5-4BFF-8A2B-F5EC40F59BE9}" dt="2023-02-15T03:58:02.484" v="160" actId="167"/>
          <ac:spMkLst>
            <pc:docMk/>
            <pc:sldMk cId="0" sldId="301"/>
            <ac:spMk id="14" creationId="{FACEC29A-55DB-3BC0-60C5-EDA6D98DA980}"/>
          </ac:spMkLst>
        </pc:spChg>
        <pc:grpChg chg="del">
          <ac:chgData name="Jenn Anne" userId="2e42e5b19939340a" providerId="LiveId" clId="{15B542F5-69A5-4BFF-8A2B-F5EC40F59BE9}" dt="2023-02-15T03:54:04.572" v="56" actId="478"/>
          <ac:grpSpMkLst>
            <pc:docMk/>
            <pc:sldMk cId="0" sldId="301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8:06.092" v="162" actId="167"/>
        <pc:sldMkLst>
          <pc:docMk/>
          <pc:sldMk cId="0" sldId="302"/>
        </pc:sldMkLst>
        <pc:spChg chg="add mod ord">
          <ac:chgData name="Jenn Anne" userId="2e42e5b19939340a" providerId="LiveId" clId="{15B542F5-69A5-4BFF-8A2B-F5EC40F59BE9}" dt="2023-02-15T03:58:06.092" v="162" actId="167"/>
          <ac:spMkLst>
            <pc:docMk/>
            <pc:sldMk cId="0" sldId="302"/>
            <ac:spMk id="27" creationId="{5EC46847-534D-9999-1660-7BFA9BC409B1}"/>
          </ac:spMkLst>
        </pc:spChg>
        <pc:grpChg chg="del">
          <ac:chgData name="Jenn Anne" userId="2e42e5b19939340a" providerId="LiveId" clId="{15B542F5-69A5-4BFF-8A2B-F5EC40F59BE9}" dt="2023-02-15T03:54:06.002" v="57" actId="478"/>
          <ac:grpSpMkLst>
            <pc:docMk/>
            <pc:sldMk cId="0" sldId="302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8:09.932" v="164" actId="167"/>
        <pc:sldMkLst>
          <pc:docMk/>
          <pc:sldMk cId="0" sldId="303"/>
        </pc:sldMkLst>
        <pc:spChg chg="add mod ord">
          <ac:chgData name="Jenn Anne" userId="2e42e5b19939340a" providerId="LiveId" clId="{15B542F5-69A5-4BFF-8A2B-F5EC40F59BE9}" dt="2023-02-15T03:58:09.932" v="164" actId="167"/>
          <ac:spMkLst>
            <pc:docMk/>
            <pc:sldMk cId="0" sldId="303"/>
            <ac:spMk id="14" creationId="{EA3DC81C-7084-78AA-E8BF-FB3C50211AD0}"/>
          </ac:spMkLst>
        </pc:spChg>
        <pc:grpChg chg="del">
          <ac:chgData name="Jenn Anne" userId="2e42e5b19939340a" providerId="LiveId" clId="{15B542F5-69A5-4BFF-8A2B-F5EC40F59BE9}" dt="2023-02-15T03:54:07.202" v="58" actId="478"/>
          <ac:grpSpMkLst>
            <pc:docMk/>
            <pc:sldMk cId="0" sldId="303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8:13.933" v="166" actId="167"/>
        <pc:sldMkLst>
          <pc:docMk/>
          <pc:sldMk cId="0" sldId="304"/>
        </pc:sldMkLst>
        <pc:spChg chg="add mod ord">
          <ac:chgData name="Jenn Anne" userId="2e42e5b19939340a" providerId="LiveId" clId="{15B542F5-69A5-4BFF-8A2B-F5EC40F59BE9}" dt="2023-02-15T03:58:13.933" v="166" actId="167"/>
          <ac:spMkLst>
            <pc:docMk/>
            <pc:sldMk cId="0" sldId="304"/>
            <ac:spMk id="14" creationId="{F77BDA16-ADC9-49C8-4328-52A21930FB93}"/>
          </ac:spMkLst>
        </pc:spChg>
        <pc:grpChg chg="del">
          <ac:chgData name="Jenn Anne" userId="2e42e5b19939340a" providerId="LiveId" clId="{15B542F5-69A5-4BFF-8A2B-F5EC40F59BE9}" dt="2023-02-15T03:54:08.442" v="59" actId="478"/>
          <ac:grpSpMkLst>
            <pc:docMk/>
            <pc:sldMk cId="0" sldId="304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8:32.544" v="168" actId="167"/>
        <pc:sldMkLst>
          <pc:docMk/>
          <pc:sldMk cId="0" sldId="305"/>
        </pc:sldMkLst>
        <pc:spChg chg="add mod ord">
          <ac:chgData name="Jenn Anne" userId="2e42e5b19939340a" providerId="LiveId" clId="{15B542F5-69A5-4BFF-8A2B-F5EC40F59BE9}" dt="2023-02-15T03:58:32.544" v="168" actId="167"/>
          <ac:spMkLst>
            <pc:docMk/>
            <pc:sldMk cId="0" sldId="305"/>
            <ac:spMk id="40" creationId="{1434DF26-B048-2C96-3924-3F91E7A45391}"/>
          </ac:spMkLst>
        </pc:spChg>
        <pc:grpChg chg="del">
          <ac:chgData name="Jenn Anne" userId="2e42e5b19939340a" providerId="LiveId" clId="{15B542F5-69A5-4BFF-8A2B-F5EC40F59BE9}" dt="2023-02-15T03:54:09.652" v="60" actId="478"/>
          <ac:grpSpMkLst>
            <pc:docMk/>
            <pc:sldMk cId="0" sldId="305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4:00:25.273" v="217" actId="1076"/>
        <pc:sldMkLst>
          <pc:docMk/>
          <pc:sldMk cId="0" sldId="306"/>
        </pc:sldMkLst>
        <pc:spChg chg="mod">
          <ac:chgData name="Jenn Anne" userId="2e42e5b19939340a" providerId="LiveId" clId="{15B542F5-69A5-4BFF-8A2B-F5EC40F59BE9}" dt="2023-02-15T04:00:25.273" v="217" actId="1076"/>
          <ac:spMkLst>
            <pc:docMk/>
            <pc:sldMk cId="0" sldId="306"/>
            <ac:spMk id="29" creationId="{00000000-0000-0000-0000-000000000000}"/>
          </ac:spMkLst>
        </pc:spChg>
        <pc:spChg chg="add mod ord">
          <ac:chgData name="Jenn Anne" userId="2e42e5b19939340a" providerId="LiveId" clId="{15B542F5-69A5-4BFF-8A2B-F5EC40F59BE9}" dt="2023-02-15T03:58:37.002" v="170" actId="167"/>
          <ac:spMkLst>
            <pc:docMk/>
            <pc:sldMk cId="0" sldId="306"/>
            <ac:spMk id="30" creationId="{0D7841AA-BE03-2DE3-1108-17E6784C1351}"/>
          </ac:spMkLst>
        </pc:spChg>
        <pc:grpChg chg="del">
          <ac:chgData name="Jenn Anne" userId="2e42e5b19939340a" providerId="LiveId" clId="{15B542F5-69A5-4BFF-8A2B-F5EC40F59BE9}" dt="2023-02-15T03:54:10.868" v="61" actId="478"/>
          <ac:grpSpMkLst>
            <pc:docMk/>
            <pc:sldMk cId="0" sldId="306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4:00:30.055" v="219" actId="1076"/>
        <pc:sldMkLst>
          <pc:docMk/>
          <pc:sldMk cId="0" sldId="307"/>
        </pc:sldMkLst>
        <pc:spChg chg="mod">
          <ac:chgData name="Jenn Anne" userId="2e42e5b19939340a" providerId="LiveId" clId="{15B542F5-69A5-4BFF-8A2B-F5EC40F59BE9}" dt="2023-02-15T04:00:30.055" v="219" actId="1076"/>
          <ac:spMkLst>
            <pc:docMk/>
            <pc:sldMk cId="0" sldId="307"/>
            <ac:spMk id="29" creationId="{00000000-0000-0000-0000-000000000000}"/>
          </ac:spMkLst>
        </pc:spChg>
        <pc:spChg chg="add mod ord">
          <ac:chgData name="Jenn Anne" userId="2e42e5b19939340a" providerId="LiveId" clId="{15B542F5-69A5-4BFF-8A2B-F5EC40F59BE9}" dt="2023-02-15T03:58:41.511" v="172" actId="167"/>
          <ac:spMkLst>
            <pc:docMk/>
            <pc:sldMk cId="0" sldId="307"/>
            <ac:spMk id="30" creationId="{2E855C49-5F72-A72E-E674-97AB5D85C15F}"/>
          </ac:spMkLst>
        </pc:spChg>
        <pc:grpChg chg="del">
          <ac:chgData name="Jenn Anne" userId="2e42e5b19939340a" providerId="LiveId" clId="{15B542F5-69A5-4BFF-8A2B-F5EC40F59BE9}" dt="2023-02-15T03:54:12.082" v="62" actId="478"/>
          <ac:grpSpMkLst>
            <pc:docMk/>
            <pc:sldMk cId="0" sldId="307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4:00:36.435" v="221" actId="1076"/>
        <pc:sldMkLst>
          <pc:docMk/>
          <pc:sldMk cId="0" sldId="308"/>
        </pc:sldMkLst>
        <pc:spChg chg="mod">
          <ac:chgData name="Jenn Anne" userId="2e42e5b19939340a" providerId="LiveId" clId="{15B542F5-69A5-4BFF-8A2B-F5EC40F59BE9}" dt="2023-02-15T04:00:36.435" v="221" actId="1076"/>
          <ac:spMkLst>
            <pc:docMk/>
            <pc:sldMk cId="0" sldId="308"/>
            <ac:spMk id="29" creationId="{00000000-0000-0000-0000-000000000000}"/>
          </ac:spMkLst>
        </pc:spChg>
        <pc:spChg chg="add mod ord">
          <ac:chgData name="Jenn Anne" userId="2e42e5b19939340a" providerId="LiveId" clId="{15B542F5-69A5-4BFF-8A2B-F5EC40F59BE9}" dt="2023-02-15T03:58:45.405" v="174" actId="167"/>
          <ac:spMkLst>
            <pc:docMk/>
            <pc:sldMk cId="0" sldId="308"/>
            <ac:spMk id="30" creationId="{F068286C-A89D-B404-1DCA-594659E1CD73}"/>
          </ac:spMkLst>
        </pc:spChg>
        <pc:grpChg chg="del">
          <ac:chgData name="Jenn Anne" userId="2e42e5b19939340a" providerId="LiveId" clId="{15B542F5-69A5-4BFF-8A2B-F5EC40F59BE9}" dt="2023-02-15T03:54:13.449" v="63" actId="478"/>
          <ac:grpSpMkLst>
            <pc:docMk/>
            <pc:sldMk cId="0" sldId="308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8:49.194" v="176" actId="167"/>
        <pc:sldMkLst>
          <pc:docMk/>
          <pc:sldMk cId="0" sldId="309"/>
        </pc:sldMkLst>
        <pc:spChg chg="add mod ord">
          <ac:chgData name="Jenn Anne" userId="2e42e5b19939340a" providerId="LiveId" clId="{15B542F5-69A5-4BFF-8A2B-F5EC40F59BE9}" dt="2023-02-15T03:58:49.194" v="176" actId="167"/>
          <ac:spMkLst>
            <pc:docMk/>
            <pc:sldMk cId="0" sldId="309"/>
            <ac:spMk id="14" creationId="{7F9FD680-F61B-0F36-4AF0-69B48ECF7DE0}"/>
          </ac:spMkLst>
        </pc:spChg>
        <pc:grpChg chg="del">
          <ac:chgData name="Jenn Anne" userId="2e42e5b19939340a" providerId="LiveId" clId="{15B542F5-69A5-4BFF-8A2B-F5EC40F59BE9}" dt="2023-02-15T03:54:14.752" v="64" actId="478"/>
          <ac:grpSpMkLst>
            <pc:docMk/>
            <pc:sldMk cId="0" sldId="309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8:53.602" v="178" actId="167"/>
        <pc:sldMkLst>
          <pc:docMk/>
          <pc:sldMk cId="0" sldId="310"/>
        </pc:sldMkLst>
        <pc:spChg chg="add mod ord">
          <ac:chgData name="Jenn Anne" userId="2e42e5b19939340a" providerId="LiveId" clId="{15B542F5-69A5-4BFF-8A2B-F5EC40F59BE9}" dt="2023-02-15T03:58:53.602" v="178" actId="167"/>
          <ac:spMkLst>
            <pc:docMk/>
            <pc:sldMk cId="0" sldId="310"/>
            <ac:spMk id="14" creationId="{33B138C9-D4C2-AC95-461C-1D3B0A509737}"/>
          </ac:spMkLst>
        </pc:spChg>
        <pc:grpChg chg="del">
          <ac:chgData name="Jenn Anne" userId="2e42e5b19939340a" providerId="LiveId" clId="{15B542F5-69A5-4BFF-8A2B-F5EC40F59BE9}" dt="2023-02-15T03:54:16.002" v="65" actId="478"/>
          <ac:grpSpMkLst>
            <pc:docMk/>
            <pc:sldMk cId="0" sldId="310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8:57.733" v="180" actId="167"/>
        <pc:sldMkLst>
          <pc:docMk/>
          <pc:sldMk cId="0" sldId="311"/>
        </pc:sldMkLst>
        <pc:spChg chg="add mod ord">
          <ac:chgData name="Jenn Anne" userId="2e42e5b19939340a" providerId="LiveId" clId="{15B542F5-69A5-4BFF-8A2B-F5EC40F59BE9}" dt="2023-02-15T03:58:57.733" v="180" actId="167"/>
          <ac:spMkLst>
            <pc:docMk/>
            <pc:sldMk cId="0" sldId="311"/>
            <ac:spMk id="39" creationId="{D8A55C13-0A99-2571-D8E5-DE8263D7B9A6}"/>
          </ac:spMkLst>
        </pc:spChg>
        <pc:grpChg chg="del">
          <ac:chgData name="Jenn Anne" userId="2e42e5b19939340a" providerId="LiveId" clId="{15B542F5-69A5-4BFF-8A2B-F5EC40F59BE9}" dt="2023-02-15T03:54:17.782" v="66" actId="478"/>
          <ac:grpSpMkLst>
            <pc:docMk/>
            <pc:sldMk cId="0" sldId="311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9:01.232" v="182" actId="167"/>
        <pc:sldMkLst>
          <pc:docMk/>
          <pc:sldMk cId="0" sldId="312"/>
        </pc:sldMkLst>
        <pc:spChg chg="add mod ord">
          <ac:chgData name="Jenn Anne" userId="2e42e5b19939340a" providerId="LiveId" clId="{15B542F5-69A5-4BFF-8A2B-F5EC40F59BE9}" dt="2023-02-15T03:59:01.232" v="182" actId="167"/>
          <ac:spMkLst>
            <pc:docMk/>
            <pc:sldMk cId="0" sldId="312"/>
            <ac:spMk id="14" creationId="{B5EC886F-428A-4DCA-ED34-CEE802589A5F}"/>
          </ac:spMkLst>
        </pc:spChg>
        <pc:grpChg chg="del">
          <ac:chgData name="Jenn Anne" userId="2e42e5b19939340a" providerId="LiveId" clId="{15B542F5-69A5-4BFF-8A2B-F5EC40F59BE9}" dt="2023-02-15T03:54:19.145" v="67" actId="478"/>
          <ac:grpSpMkLst>
            <pc:docMk/>
            <pc:sldMk cId="0" sldId="312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9:05.192" v="184" actId="167"/>
        <pc:sldMkLst>
          <pc:docMk/>
          <pc:sldMk cId="0" sldId="313"/>
        </pc:sldMkLst>
        <pc:spChg chg="add mod ord">
          <ac:chgData name="Jenn Anne" userId="2e42e5b19939340a" providerId="LiveId" clId="{15B542F5-69A5-4BFF-8A2B-F5EC40F59BE9}" dt="2023-02-15T03:59:05.192" v="184" actId="167"/>
          <ac:spMkLst>
            <pc:docMk/>
            <pc:sldMk cId="0" sldId="313"/>
            <ac:spMk id="14" creationId="{C6BB25BC-C2EF-E474-8AA0-98D8D1B4F3A3}"/>
          </ac:spMkLst>
        </pc:spChg>
        <pc:grpChg chg="del">
          <ac:chgData name="Jenn Anne" userId="2e42e5b19939340a" providerId="LiveId" clId="{15B542F5-69A5-4BFF-8A2B-F5EC40F59BE9}" dt="2023-02-15T03:54:20.433" v="68" actId="478"/>
          <ac:grpSpMkLst>
            <pc:docMk/>
            <pc:sldMk cId="0" sldId="313"/>
            <ac:grpSpMk id="4" creationId="{00000000-0000-0000-0000-000000000000}"/>
          </ac:grpSpMkLst>
        </pc:grpChg>
      </pc:sldChg>
      <pc:sldChg chg="addSp delSp modSp mod">
        <pc:chgData name="Jenn Anne" userId="2e42e5b19939340a" providerId="LiveId" clId="{15B542F5-69A5-4BFF-8A2B-F5EC40F59BE9}" dt="2023-02-15T03:59:08.402" v="186" actId="167"/>
        <pc:sldMkLst>
          <pc:docMk/>
          <pc:sldMk cId="0" sldId="314"/>
        </pc:sldMkLst>
        <pc:spChg chg="add mod ord">
          <ac:chgData name="Jenn Anne" userId="2e42e5b19939340a" providerId="LiveId" clId="{15B542F5-69A5-4BFF-8A2B-F5EC40F59BE9}" dt="2023-02-15T03:59:08.402" v="186" actId="167"/>
          <ac:spMkLst>
            <pc:docMk/>
            <pc:sldMk cId="0" sldId="314"/>
            <ac:spMk id="30" creationId="{54C360BD-83EB-BEC7-97EE-236B9C1CE841}"/>
          </ac:spMkLst>
        </pc:spChg>
        <pc:grpChg chg="del">
          <ac:chgData name="Jenn Anne" userId="2e42e5b19939340a" providerId="LiveId" clId="{15B542F5-69A5-4BFF-8A2B-F5EC40F59BE9}" dt="2023-02-15T03:54:21.782" v="69" actId="478"/>
          <ac:grpSpMkLst>
            <pc:docMk/>
            <pc:sldMk cId="0" sldId="314"/>
            <ac:grpSpMk id="4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23721" y="3011900"/>
            <a:ext cx="5980279" cy="7165880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-9027" t="-47568" r="-9027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394242" y="641700"/>
            <a:ext cx="6771516" cy="1804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AD221E"/>
                </a:solidFill>
                <a:latin typeface="Lovelace Bold"/>
              </a:rPr>
              <a:t>Self-Empowerment</a:t>
            </a:r>
          </a:p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Lovelace Bold"/>
              </a:rPr>
              <a:t>Workbook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1C758EE1-41B4-335C-EBAE-5F7DE7F7B822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18" name="AutoShape 18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oup 23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33" name="AutoShape 33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TextBox 38"/>
          <p:cNvSpPr txBox="1"/>
          <p:nvPr/>
        </p:nvSpPr>
        <p:spPr>
          <a:xfrm>
            <a:off x="542236" y="1757281"/>
            <a:ext cx="659652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choices have you made that improved your life greatly?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223D9CB-11AE-0367-3A3B-A5DDBA9CF35D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want others to know about you?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seek validation from others?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4A48D4E-C3D9-811B-17D2-19DEF9F84557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feel if someone doesn’t validate you?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validate yourself?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7F92D394-450A-B424-FC46-41843F084F9E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18" name="AutoShape 18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oup 23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33" name="AutoShape 33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TextBox 38"/>
          <p:cNvSpPr txBox="1"/>
          <p:nvPr/>
        </p:nvSpPr>
        <p:spPr>
          <a:xfrm>
            <a:off x="542236" y="1757281"/>
            <a:ext cx="659652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Write 5-10 compliments you want others to give you.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8C39F12-69B4-B49E-7F07-07A97F84938F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have a positive or negative mindset about yourself?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have a positive or negative mindset about yourself?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B821856-10CD-61F9-2829-652D64FAB88C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lifts you up when you are down?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handle setbacks?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5BDFF8A-1178-CFEC-2B0F-9461EA3D5FF2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handle bad days?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handle bad moods?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A4CC25E-47CC-E019-EC86-48EDCD57363D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always cheers you up?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think about the worst case scenario?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652E151-E595-E2A2-F512-1923926D4FE2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does the worst case scenario actually happen?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has had the biggest impact on your life?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378A0FB0-B08B-4D04-30D0-561944606398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18" name="AutoShape 18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oup 23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33" name="AutoShape 33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TextBox 38"/>
          <p:cNvSpPr txBox="1"/>
          <p:nvPr/>
        </p:nvSpPr>
        <p:spPr>
          <a:xfrm>
            <a:off x="542236" y="1757281"/>
            <a:ext cx="659652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List what you are grateful for the most in your life.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72AB436-BDB2-E30F-19CB-50CBA090DDBB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feel empowered?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Where does your self-doubt come from?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472CCE02-8C31-C9F8-F440-22767C93ED04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18" name="AutoShape 18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oup 23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33" name="AutoShape 33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TextBox 38"/>
          <p:cNvSpPr txBox="1"/>
          <p:nvPr/>
        </p:nvSpPr>
        <p:spPr>
          <a:xfrm>
            <a:off x="542236" y="1757281"/>
            <a:ext cx="659652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List how you are grateful for yourself.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26949CB-D918-0437-1E75-998118D7E1D1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handle people who are mean to you?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tell your kids to handle bullies?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94CDE7-DAE7-17E5-51D8-8DA3BB8F58CA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In what ways do you lead with kindness?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stay true to yourself?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4BBA273-0D7D-2689-EB38-FEAEEC2A042E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remain authentic?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some unique qualities you have?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54E3B38A-A1A9-91A0-24EE-48C304097716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18" name="AutoShape 18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oup 23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33" name="AutoShape 33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TextBox 38"/>
          <p:cNvSpPr txBox="1"/>
          <p:nvPr/>
        </p:nvSpPr>
        <p:spPr>
          <a:xfrm>
            <a:off x="542236" y="1757281"/>
            <a:ext cx="659652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List everything you love about your physical appearance.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A5506D7D-CC7D-488E-5FB1-221266007B58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18" name="AutoShape 18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oup 23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33" name="AutoShape 33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TextBox 38"/>
          <p:cNvSpPr txBox="1"/>
          <p:nvPr/>
        </p:nvSpPr>
        <p:spPr>
          <a:xfrm>
            <a:off x="542236" y="1757281"/>
            <a:ext cx="659652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List all of the traits you love the most about yourself.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201A139-9F71-279C-B09D-E299D05B1906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sp>
        <p:nvSpPr>
          <p:cNvPr id="8" name="AutoShape 8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1050647" y="1947781"/>
            <a:ext cx="5488186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working to reach your dreams?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10A6F7D-EAAC-FB4B-A89D-0BCC30F92CF7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fulfill your own desires?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need to let go of?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FF1CE91-F9D3-6A73-FBA8-004F2BBAE350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sp>
        <p:nvSpPr>
          <p:cNvPr id="8" name="AutoShape 8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2266990" y="1947781"/>
            <a:ext cx="3340060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545454"/>
                </a:solidFill>
                <a:latin typeface="Glacial Indifference"/>
              </a:rPr>
              <a:t>Write to your inner critic.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7B936D0-F8CC-5811-52A3-4CC9BF192219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want to make the world a better place?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feel in this moment?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56589D7-8EF8-5BD9-3B02-A82F0A0A8F51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experience self-doubt?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do when you doubt your own abilities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E5AB447-E433-B5E5-94E8-655694EA0133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healing your inner child?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want your younger self to know?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180B876-A458-260F-BA69-CBC4F26BAE7F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wish you could tell your younger self?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is your confidence today?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FBB376C-5FC7-7A8D-8303-37987E380CC1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has your self-esteem improved?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KNOW you are good at.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54C974F-A270-63AE-FBEF-1916521054CC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inspire others?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kind of presence do you want to be in other’s lives?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1CA28396-D293-AD17-8795-51FE977BFDE5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positively impacting your family?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positively impacting your friends?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9EFAC97B-B524-7166-D880-C2D9099F8B5B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88590" y="6271816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is the best compliment you have ever received?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21" name="AutoShape 21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compliments your friends often give you.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41A72EA-CD48-4C27-BDFB-C90543E244CD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show you appreciate the people in your life?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does self-empowerment mean to you?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E413AB7-5DA5-A9F3-444C-05D59B1AFE9F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would your younger self view you?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would your younger self be proud of you?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A4245DF-D626-5884-660A-FB54C6533A55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 willing to do to change your life?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would make your life better?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C4DF4BD-7782-64C2-F283-389BD17B1A91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would it like to have everything you desire?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are you at your happiest?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1E95466C-6D1F-6FAD-812D-E8D987C1EFAF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18" name="AutoShape 18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oup 23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33" name="AutoShape 33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TextBox 38"/>
          <p:cNvSpPr txBox="1"/>
          <p:nvPr/>
        </p:nvSpPr>
        <p:spPr>
          <a:xfrm>
            <a:off x="542236" y="1757281"/>
            <a:ext cx="659652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Write 5-10 compliments about yourself.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491D05E9-247D-8E9C-3CCB-9798228CF54A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18" name="AutoShape 18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oup 23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33" name="AutoShape 33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TextBox 38"/>
          <p:cNvSpPr txBox="1"/>
          <p:nvPr/>
        </p:nvSpPr>
        <p:spPr>
          <a:xfrm>
            <a:off x="542236" y="1757281"/>
            <a:ext cx="659652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List everything your dream life would include.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24F1442-B686-38B4-C966-A3646C32FBE9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sp>
        <p:nvSpPr>
          <p:cNvPr id="8" name="AutoShape 8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1187450" y="1947781"/>
            <a:ext cx="4866382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545454"/>
                </a:solidFill>
                <a:latin typeface="Glacial Indifference"/>
              </a:rPr>
              <a:t>Write down a day in your dream life.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2E816079-A62B-C025-6926-300ACC48A993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Write a brief summary of you want to become.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21" name="AutoShape 21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actions are you taking to live your dream life? 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89D385F-F25E-2CF6-01FC-84BD21FE2AEF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feel immense joy?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would your life change if you were more confident?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61D4502-E9A2-BA2A-E4E2-20B912664F2C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most meaningful to you?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can you bring more meaning into your life?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CFA5311-41E5-C0F6-65D1-8A3738A25C37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grow from your mistakes?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have you grown as a person?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ACEC29A-55DB-3BC0-60C5-EDA6D98DA980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better today than you were last year?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want to improve your life 1 year from today?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5EC46847-534D-9999-1660-7BFA9BC409B1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Do you accept or fear change?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21" name="AutoShape 21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In what areas of your life are you fearless?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A3DC81C-7084-78AA-E8BF-FB3C50211AD0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 resistant to in your life?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fully embrace in your life?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7BDA16-ADC9-49C8-4328-52A21930FB93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treat yourself with love and respect?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guiding you toward a life of happiness and peace?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9CA4718-4F76-CEDB-1AAF-E9EDF0332436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feel empowered?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Where does your internal strength come from?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1434DF26-B048-2C96-3924-3F91E7A45391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23593" y="2503658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229712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3933915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4664706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23593" y="5382510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18" name="AutoShape 18"/>
          <p:cNvSpPr/>
          <p:nvPr/>
        </p:nvSpPr>
        <p:spPr>
          <a:xfrm>
            <a:off x="791821" y="2757595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348841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419261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492340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791817" y="564120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TextBox 23"/>
          <p:cNvSpPr txBox="1"/>
          <p:nvPr/>
        </p:nvSpPr>
        <p:spPr>
          <a:xfrm>
            <a:off x="433720" y="1657204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the ways you practice self-care regularly.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523593" y="6956611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523593" y="7682665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523593" y="8386868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3593" y="9117659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523593" y="9835463"/>
            <a:ext cx="268224" cy="268224"/>
            <a:chOff x="0" y="0"/>
            <a:chExt cx="6350000" cy="6350000"/>
          </a:xfrm>
        </p:grpSpPr>
        <p:sp>
          <p:nvSpPr>
            <p:cNvPr id="33" name="Freeform 3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34" name="AutoShape 34"/>
          <p:cNvSpPr/>
          <p:nvPr/>
        </p:nvSpPr>
        <p:spPr>
          <a:xfrm>
            <a:off x="791821" y="72105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79413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86455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>
            <a:off x="791817" y="937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AutoShape 38"/>
          <p:cNvSpPr/>
          <p:nvPr/>
        </p:nvSpPr>
        <p:spPr>
          <a:xfrm>
            <a:off x="791817" y="100941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9" name="TextBox 39"/>
          <p:cNvSpPr txBox="1"/>
          <p:nvPr/>
        </p:nvSpPr>
        <p:spPr>
          <a:xfrm>
            <a:off x="567832" y="6119682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the ways you practice self-love regularly.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D7841AA-BE03-2DE3-1108-17E6784C1351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sp>
        <p:nvSpPr>
          <p:cNvPr id="8" name="AutoShape 8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1660515" y="1958762"/>
            <a:ext cx="4235470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Write a love letter to your body.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E855C49-5F72-A72E-E674-97AB5D85C15F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sp>
        <p:nvSpPr>
          <p:cNvPr id="8" name="AutoShape 8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1526433" y="1909489"/>
            <a:ext cx="4305241" cy="7988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545454"/>
                </a:solidFill>
                <a:latin typeface="Glacial Indifference"/>
              </a:rPr>
              <a:t>Write a love letter to your mind.</a:t>
            </a:r>
          </a:p>
          <a:p>
            <a:pPr algn="ctr">
              <a:lnSpc>
                <a:spcPts val="3219"/>
              </a:lnSpc>
            </a:pPr>
            <a:endParaRPr lang="en-US" sz="2299" dirty="0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068286C-A89D-B404-1DCA-594659E1CD73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sp>
        <p:nvSpPr>
          <p:cNvPr id="8" name="AutoShape 8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1649621" y="1947782"/>
            <a:ext cx="4257258" cy="381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545454"/>
                </a:solidFill>
                <a:latin typeface="Glacial Indifference"/>
              </a:rPr>
              <a:t>Write a love letter to your heart.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F9FD680-F61B-0F36-4AF0-69B48ECF7DE0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made you feel good recently?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embracing a more authentic life?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3B138C9-D4C2-AC95-461C-1D3B0A509737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accept about yourself?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accept about your life?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D8A55C13-0A99-2571-D8E5-DE8263D7B9A6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18" name="AutoShape 18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3" name="Group 23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33" name="AutoShape 33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AutoShape 37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8" name="TextBox 38"/>
          <p:cNvSpPr txBox="1"/>
          <p:nvPr/>
        </p:nvSpPr>
        <p:spPr>
          <a:xfrm>
            <a:off x="542236" y="1757281"/>
            <a:ext cx="659652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List 10 things you appreciate about yourself.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5EC886F-428A-4DCA-ED34-CEE802589A5F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practice self-compassion?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can you be kinder to yourself?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6BB25BC-C2EF-E474-8AA0-98D8D1B4F3A3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nice things you can say to yourself?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made you feel empowered recently.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C360BD-83EB-BEC7-97EE-236B9C1CE841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sp>
        <p:nvSpPr>
          <p:cNvPr id="8" name="AutoShape 8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10163" y="1947781"/>
            <a:ext cx="6569154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Why are you a powerful being who can do anything?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B96C736-D1E9-71BD-7298-7332CC9D27FD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Where do you get your fire?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feel passionate?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D3B2DA7-3DBF-9826-84F3-5667A770A4DD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feel most alive?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something you have always wanted to do?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4636066E-0CB5-1C09-9D8C-2E9EC9B1006B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Where does your life inspiration come from?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D221E"/>
            </a:solidFill>
          </p:spPr>
        </p:sp>
      </p:grpSp>
      <p:sp>
        <p:nvSpPr>
          <p:cNvPr id="21" name="AutoShape 21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In what ways do you feel accomplished?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9FB45DB-2E93-DD3E-063D-5D77CD9EC1EB}"/>
              </a:ext>
            </a:extLst>
          </p:cNvPr>
          <p:cNvSpPr/>
          <p:nvPr/>
        </p:nvSpPr>
        <p:spPr>
          <a:xfrm>
            <a:off x="376991" y="286234"/>
            <a:ext cx="3850923" cy="964818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853" y="463149"/>
            <a:ext cx="2753201" cy="669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>
                <a:solidFill>
                  <a:srgbClr val="FFFFFF"/>
                </a:solidFill>
                <a:latin typeface="Lovelace Bold"/>
              </a:rPr>
              <a:t>Workbook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take chances?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take chances on yourself?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1043</Words>
  <Application>Microsoft Office PowerPoint</Application>
  <PresentationFormat>Custom</PresentationFormat>
  <Paragraphs>218</Paragraphs>
  <Slides>59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4" baseType="lpstr">
      <vt:lpstr>Calibri</vt:lpstr>
      <vt:lpstr>Lovelace Bold</vt:lpstr>
      <vt:lpstr>Arial</vt:lpstr>
      <vt:lpstr>Glacial Indifference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Self-Empowerment Workbook</dc:title>
  <cp:lastModifiedBy>Jenn Anne</cp:lastModifiedBy>
  <cp:revision>1</cp:revision>
  <dcterms:created xsi:type="dcterms:W3CDTF">2006-08-16T00:00:00Z</dcterms:created>
  <dcterms:modified xsi:type="dcterms:W3CDTF">2023-02-15T04:00:42Z</dcterms:modified>
  <dc:identifier>DAFal72dthA</dc:identifier>
</cp:coreProperties>
</file>