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</p:sldIdLst>
  <p:sldSz cx="7556500" cy="10693400"/>
  <p:notesSz cx="6858000" cy="9144000"/>
  <p:embeddedFontLst>
    <p:embeddedFont>
      <p:font typeface="Calibri" panose="020F0502020204030204" pitchFamily="34" charset="0"/>
      <p:regular r:id="rId104"/>
      <p:bold r:id="rId105"/>
      <p:italic r:id="rId106"/>
      <p:boldItalic r:id="rId107"/>
    </p:embeddedFont>
    <p:embeddedFont>
      <p:font typeface="Glacial Indifference" panose="020B0604020202020204" charset="0"/>
      <p:regular r:id="rId108"/>
    </p:embeddedFont>
    <p:embeddedFont>
      <p:font typeface="Lovelace Bold" panose="020B0604020202020204" charset="0"/>
      <p:regular r:id="rId10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22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7900C9-F66F-4240-8EA1-B3E5175F6728}" v="100" dt="2023-02-14T23:06:46.0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>
        <p:scale>
          <a:sx n="44" d="100"/>
          <a:sy n="44" d="100"/>
        </p:scale>
        <p:origin x="2794" y="2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039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font" Target="fonts/font4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ableStyles" Target="tableStyle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font" Target="fonts/font5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3.fntdata"/><Relationship Id="rId114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6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presProps" Target="presProps.xml"/><Relationship Id="rId115" Type="http://schemas.microsoft.com/office/2015/10/relationships/revisionInfo" Target="revisionInfo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FB7900C9-F66F-4240-8EA1-B3E5175F6728}"/>
    <pc:docChg chg="undo custSel modSld">
      <pc:chgData name="Jenn Anne" userId="2e42e5b19939340a" providerId="LiveId" clId="{FB7900C9-F66F-4240-8EA1-B3E5175F6728}" dt="2023-02-14T23:06:50.904" v="462" actId="167"/>
      <pc:docMkLst>
        <pc:docMk/>
      </pc:docMkLst>
      <pc:sldChg chg="addSp delSp modSp mod">
        <pc:chgData name="Jenn Anne" userId="2e42e5b19939340a" providerId="LiveId" clId="{FB7900C9-F66F-4240-8EA1-B3E5175F6728}" dt="2023-02-14T22:49:34.127" v="259" actId="1076"/>
        <pc:sldMkLst>
          <pc:docMk/>
          <pc:sldMk cId="0" sldId="257"/>
        </pc:sldMkLst>
        <pc:spChg chg="mod">
          <ac:chgData name="Jenn Anne" userId="2e42e5b19939340a" providerId="LiveId" clId="{FB7900C9-F66F-4240-8EA1-B3E5175F6728}" dt="2023-02-14T22:35:10.557" v="7" actId="1076"/>
          <ac:spMkLst>
            <pc:docMk/>
            <pc:sldMk cId="0" sldId="257"/>
            <ac:spMk id="25" creationId="{00000000-0000-0000-0000-000000000000}"/>
          </ac:spMkLst>
        </pc:spChg>
        <pc:spChg chg="mod">
          <ac:chgData name="Jenn Anne" userId="2e42e5b19939340a" providerId="LiveId" clId="{FB7900C9-F66F-4240-8EA1-B3E5175F6728}" dt="2023-02-14T22:35:40.902" v="12" actId="207"/>
          <ac:spMkLst>
            <pc:docMk/>
            <pc:sldMk cId="0" sldId="257"/>
            <ac:spMk id="29" creationId="{00000000-0000-0000-0000-000000000000}"/>
          </ac:spMkLst>
        </pc:spChg>
        <pc:spChg chg="add mod ord">
          <ac:chgData name="Jenn Anne" userId="2e42e5b19939340a" providerId="LiveId" clId="{FB7900C9-F66F-4240-8EA1-B3E5175F6728}" dt="2023-02-14T22:49:34.127" v="259" actId="1076"/>
          <ac:spMkLst>
            <pc:docMk/>
            <pc:sldMk cId="0" sldId="257"/>
            <ac:spMk id="31" creationId="{CDF80EA6-46F6-E555-F446-7D0831EB6A87}"/>
          </ac:spMkLst>
        </pc:spChg>
        <pc:spChg chg="add mod ord">
          <ac:chgData name="Jenn Anne" userId="2e42e5b19939340a" providerId="LiveId" clId="{FB7900C9-F66F-4240-8EA1-B3E5175F6728}" dt="2023-02-14T22:36:30.771" v="20" actId="1076"/>
          <ac:spMkLst>
            <pc:docMk/>
            <pc:sldMk cId="0" sldId="257"/>
            <ac:spMk id="32" creationId="{E35D9720-4256-C257-B786-EA03736D57B1}"/>
          </ac:spMkLst>
        </pc:spChg>
        <pc:grpChg chg="del">
          <ac:chgData name="Jenn Anne" userId="2e42e5b19939340a" providerId="LiveId" clId="{FB7900C9-F66F-4240-8EA1-B3E5175F6728}" dt="2023-02-14T22:34:57.902" v="4" actId="478"/>
          <ac:grpSpMkLst>
            <pc:docMk/>
            <pc:sldMk cId="0" sldId="257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36:14.921" v="17" actId="478"/>
          <ac:grpSpMkLst>
            <pc:docMk/>
            <pc:sldMk cId="0" sldId="257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2:24.732" v="261" actId="167"/>
        <pc:sldMkLst>
          <pc:docMk/>
          <pc:sldMk cId="0" sldId="258"/>
        </pc:sldMkLst>
        <pc:spChg chg="add mod ord">
          <ac:chgData name="Jenn Anne" userId="2e42e5b19939340a" providerId="LiveId" clId="{FB7900C9-F66F-4240-8EA1-B3E5175F6728}" dt="2023-02-14T22:52:24.732" v="261" actId="167"/>
          <ac:spMkLst>
            <pc:docMk/>
            <pc:sldMk cId="0" sldId="258"/>
            <ac:spMk id="31" creationId="{C58B4C22-951A-0629-710B-EE7D0ABBF078}"/>
          </ac:spMkLst>
        </pc:spChg>
        <pc:spChg chg="add mod ord">
          <ac:chgData name="Jenn Anne" userId="2e42e5b19939340a" providerId="LiveId" clId="{FB7900C9-F66F-4240-8EA1-B3E5175F6728}" dt="2023-02-14T22:52:24.732" v="261" actId="167"/>
          <ac:spMkLst>
            <pc:docMk/>
            <pc:sldMk cId="0" sldId="258"/>
            <ac:spMk id="32" creationId="{CEFA6AA9-E360-5651-7C99-B2CF676A7E32}"/>
          </ac:spMkLst>
        </pc:spChg>
        <pc:grpChg chg="del">
          <ac:chgData name="Jenn Anne" userId="2e42e5b19939340a" providerId="LiveId" clId="{FB7900C9-F66F-4240-8EA1-B3E5175F6728}" dt="2023-02-14T22:38:26.967" v="21" actId="478"/>
          <ac:grpSpMkLst>
            <pc:docMk/>
            <pc:sldMk cId="0" sldId="258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38:28.803" v="22" actId="478"/>
          <ac:grpSpMkLst>
            <pc:docMk/>
            <pc:sldMk cId="0" sldId="258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2:32.700" v="263" actId="167"/>
        <pc:sldMkLst>
          <pc:docMk/>
          <pc:sldMk cId="0" sldId="259"/>
        </pc:sldMkLst>
        <pc:spChg chg="add mod ord">
          <ac:chgData name="Jenn Anne" userId="2e42e5b19939340a" providerId="LiveId" clId="{FB7900C9-F66F-4240-8EA1-B3E5175F6728}" dt="2023-02-14T22:52:32.700" v="263" actId="167"/>
          <ac:spMkLst>
            <pc:docMk/>
            <pc:sldMk cId="0" sldId="259"/>
            <ac:spMk id="31" creationId="{D39345F5-A691-D8E6-69D4-36ACBBF5D528}"/>
          </ac:spMkLst>
        </pc:spChg>
        <pc:spChg chg="add mod ord">
          <ac:chgData name="Jenn Anne" userId="2e42e5b19939340a" providerId="LiveId" clId="{FB7900C9-F66F-4240-8EA1-B3E5175F6728}" dt="2023-02-14T22:52:32.700" v="263" actId="167"/>
          <ac:spMkLst>
            <pc:docMk/>
            <pc:sldMk cId="0" sldId="259"/>
            <ac:spMk id="32" creationId="{7DCCE609-E13A-BB53-78CD-08C8DE8C594B}"/>
          </ac:spMkLst>
        </pc:spChg>
        <pc:grpChg chg="del">
          <ac:chgData name="Jenn Anne" userId="2e42e5b19939340a" providerId="LiveId" clId="{FB7900C9-F66F-4240-8EA1-B3E5175F6728}" dt="2023-02-14T22:38:31.924" v="23" actId="478"/>
          <ac:grpSpMkLst>
            <pc:docMk/>
            <pc:sldMk cId="0" sldId="259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38:33.774" v="24" actId="478"/>
          <ac:grpSpMkLst>
            <pc:docMk/>
            <pc:sldMk cId="0" sldId="259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2:42.549" v="265" actId="167"/>
        <pc:sldMkLst>
          <pc:docMk/>
          <pc:sldMk cId="0" sldId="260"/>
        </pc:sldMkLst>
        <pc:spChg chg="add mod ord">
          <ac:chgData name="Jenn Anne" userId="2e42e5b19939340a" providerId="LiveId" clId="{FB7900C9-F66F-4240-8EA1-B3E5175F6728}" dt="2023-02-14T22:52:42.549" v="265" actId="167"/>
          <ac:spMkLst>
            <pc:docMk/>
            <pc:sldMk cId="0" sldId="260"/>
            <ac:spMk id="31" creationId="{E926AD00-072F-9B31-128C-4D9FF3F30DAF}"/>
          </ac:spMkLst>
        </pc:spChg>
        <pc:spChg chg="add mod ord">
          <ac:chgData name="Jenn Anne" userId="2e42e5b19939340a" providerId="LiveId" clId="{FB7900C9-F66F-4240-8EA1-B3E5175F6728}" dt="2023-02-14T22:52:42.549" v="265" actId="167"/>
          <ac:spMkLst>
            <pc:docMk/>
            <pc:sldMk cId="0" sldId="260"/>
            <ac:spMk id="32" creationId="{5724C66B-9E31-288D-5AC2-72C19C4E96AA}"/>
          </ac:spMkLst>
        </pc:spChg>
        <pc:grpChg chg="del">
          <ac:chgData name="Jenn Anne" userId="2e42e5b19939340a" providerId="LiveId" clId="{FB7900C9-F66F-4240-8EA1-B3E5175F6728}" dt="2023-02-14T22:38:36.594" v="25" actId="478"/>
          <ac:grpSpMkLst>
            <pc:docMk/>
            <pc:sldMk cId="0" sldId="260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38:38.313" v="26" actId="478"/>
          <ac:grpSpMkLst>
            <pc:docMk/>
            <pc:sldMk cId="0" sldId="260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2:49.329" v="267" actId="167"/>
        <pc:sldMkLst>
          <pc:docMk/>
          <pc:sldMk cId="0" sldId="261"/>
        </pc:sldMkLst>
        <pc:spChg chg="add mod ord">
          <ac:chgData name="Jenn Anne" userId="2e42e5b19939340a" providerId="LiveId" clId="{FB7900C9-F66F-4240-8EA1-B3E5175F6728}" dt="2023-02-14T22:52:49.329" v="267" actId="167"/>
          <ac:spMkLst>
            <pc:docMk/>
            <pc:sldMk cId="0" sldId="261"/>
            <ac:spMk id="31" creationId="{C4442077-9A7C-C2C9-8545-83C05E770D03}"/>
          </ac:spMkLst>
        </pc:spChg>
        <pc:spChg chg="add mod ord">
          <ac:chgData name="Jenn Anne" userId="2e42e5b19939340a" providerId="LiveId" clId="{FB7900C9-F66F-4240-8EA1-B3E5175F6728}" dt="2023-02-14T22:52:49.329" v="267" actId="167"/>
          <ac:spMkLst>
            <pc:docMk/>
            <pc:sldMk cId="0" sldId="261"/>
            <ac:spMk id="32" creationId="{2AF4CF8A-7EB7-05AC-3871-1C23B76BD3A8}"/>
          </ac:spMkLst>
        </pc:spChg>
        <pc:grpChg chg="del">
          <ac:chgData name="Jenn Anne" userId="2e42e5b19939340a" providerId="LiveId" clId="{FB7900C9-F66F-4240-8EA1-B3E5175F6728}" dt="2023-02-14T22:38:41.313" v="27" actId="478"/>
          <ac:grpSpMkLst>
            <pc:docMk/>
            <pc:sldMk cId="0" sldId="261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38:43.295" v="28" actId="478"/>
          <ac:grpSpMkLst>
            <pc:docMk/>
            <pc:sldMk cId="0" sldId="261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2:56.423" v="269" actId="167"/>
        <pc:sldMkLst>
          <pc:docMk/>
          <pc:sldMk cId="0" sldId="262"/>
        </pc:sldMkLst>
        <pc:spChg chg="add mod ord">
          <ac:chgData name="Jenn Anne" userId="2e42e5b19939340a" providerId="LiveId" clId="{FB7900C9-F66F-4240-8EA1-B3E5175F6728}" dt="2023-02-14T22:52:56.423" v="269" actId="167"/>
          <ac:spMkLst>
            <pc:docMk/>
            <pc:sldMk cId="0" sldId="262"/>
            <ac:spMk id="31" creationId="{217170D1-B81E-0D98-C133-24C7724C063E}"/>
          </ac:spMkLst>
        </pc:spChg>
        <pc:spChg chg="add mod ord">
          <ac:chgData name="Jenn Anne" userId="2e42e5b19939340a" providerId="LiveId" clId="{FB7900C9-F66F-4240-8EA1-B3E5175F6728}" dt="2023-02-14T22:52:56.423" v="269" actId="167"/>
          <ac:spMkLst>
            <pc:docMk/>
            <pc:sldMk cId="0" sldId="262"/>
            <ac:spMk id="32" creationId="{29745F84-F606-578D-6393-1EE8B79FF03B}"/>
          </ac:spMkLst>
        </pc:spChg>
        <pc:grpChg chg="del">
          <ac:chgData name="Jenn Anne" userId="2e42e5b19939340a" providerId="LiveId" clId="{FB7900C9-F66F-4240-8EA1-B3E5175F6728}" dt="2023-02-14T22:38:46.382" v="29" actId="478"/>
          <ac:grpSpMkLst>
            <pc:docMk/>
            <pc:sldMk cId="0" sldId="262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38:48.154" v="30" actId="478"/>
          <ac:grpSpMkLst>
            <pc:docMk/>
            <pc:sldMk cId="0" sldId="262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3:39.819" v="271" actId="167"/>
        <pc:sldMkLst>
          <pc:docMk/>
          <pc:sldMk cId="0" sldId="263"/>
        </pc:sldMkLst>
        <pc:spChg chg="add mod ord">
          <ac:chgData name="Jenn Anne" userId="2e42e5b19939340a" providerId="LiveId" clId="{FB7900C9-F66F-4240-8EA1-B3E5175F6728}" dt="2023-02-14T22:53:39.819" v="271" actId="167"/>
          <ac:spMkLst>
            <pc:docMk/>
            <pc:sldMk cId="0" sldId="263"/>
            <ac:spMk id="31" creationId="{CB555BB7-EDBC-3BA7-5CC2-2EEE797A4B2B}"/>
          </ac:spMkLst>
        </pc:spChg>
        <pc:spChg chg="add mod ord">
          <ac:chgData name="Jenn Anne" userId="2e42e5b19939340a" providerId="LiveId" clId="{FB7900C9-F66F-4240-8EA1-B3E5175F6728}" dt="2023-02-14T22:53:39.819" v="271" actId="167"/>
          <ac:spMkLst>
            <pc:docMk/>
            <pc:sldMk cId="0" sldId="263"/>
            <ac:spMk id="32" creationId="{FEAF5CFE-7023-D01A-BEE1-281739D9B1C8}"/>
          </ac:spMkLst>
        </pc:spChg>
        <pc:grpChg chg="del mod">
          <ac:chgData name="Jenn Anne" userId="2e42e5b19939340a" providerId="LiveId" clId="{FB7900C9-F66F-4240-8EA1-B3E5175F6728}" dt="2023-02-14T22:38:52.041" v="32" actId="478"/>
          <ac:grpSpMkLst>
            <pc:docMk/>
            <pc:sldMk cId="0" sldId="263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38:54.066" v="33" actId="478"/>
          <ac:grpSpMkLst>
            <pc:docMk/>
            <pc:sldMk cId="0" sldId="263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3:46.940" v="273" actId="167"/>
        <pc:sldMkLst>
          <pc:docMk/>
          <pc:sldMk cId="0" sldId="264"/>
        </pc:sldMkLst>
        <pc:spChg chg="add mod ord">
          <ac:chgData name="Jenn Anne" userId="2e42e5b19939340a" providerId="LiveId" clId="{FB7900C9-F66F-4240-8EA1-B3E5175F6728}" dt="2023-02-14T22:53:46.940" v="273" actId="167"/>
          <ac:spMkLst>
            <pc:docMk/>
            <pc:sldMk cId="0" sldId="264"/>
            <ac:spMk id="31" creationId="{CB6AC270-E8C2-C769-67DA-69A575A94EFF}"/>
          </ac:spMkLst>
        </pc:spChg>
        <pc:spChg chg="add mod ord">
          <ac:chgData name="Jenn Anne" userId="2e42e5b19939340a" providerId="LiveId" clId="{FB7900C9-F66F-4240-8EA1-B3E5175F6728}" dt="2023-02-14T22:53:46.940" v="273" actId="167"/>
          <ac:spMkLst>
            <pc:docMk/>
            <pc:sldMk cId="0" sldId="264"/>
            <ac:spMk id="32" creationId="{028C5825-ADD4-C476-D005-28BCE13AFE0F}"/>
          </ac:spMkLst>
        </pc:spChg>
        <pc:grpChg chg="del">
          <ac:chgData name="Jenn Anne" userId="2e42e5b19939340a" providerId="LiveId" clId="{FB7900C9-F66F-4240-8EA1-B3E5175F6728}" dt="2023-02-14T22:38:57.116" v="34" actId="478"/>
          <ac:grpSpMkLst>
            <pc:docMk/>
            <pc:sldMk cId="0" sldId="264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38:58.773" v="35" actId="478"/>
          <ac:grpSpMkLst>
            <pc:docMk/>
            <pc:sldMk cId="0" sldId="264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3:54.059" v="275" actId="167"/>
        <pc:sldMkLst>
          <pc:docMk/>
          <pc:sldMk cId="0" sldId="265"/>
        </pc:sldMkLst>
        <pc:spChg chg="add mod ord">
          <ac:chgData name="Jenn Anne" userId="2e42e5b19939340a" providerId="LiveId" clId="{FB7900C9-F66F-4240-8EA1-B3E5175F6728}" dt="2023-02-14T22:53:54.059" v="275" actId="167"/>
          <ac:spMkLst>
            <pc:docMk/>
            <pc:sldMk cId="0" sldId="265"/>
            <ac:spMk id="31" creationId="{6FD27C14-77C2-AC6A-EF76-381821248323}"/>
          </ac:spMkLst>
        </pc:spChg>
        <pc:spChg chg="add mod ord">
          <ac:chgData name="Jenn Anne" userId="2e42e5b19939340a" providerId="LiveId" clId="{FB7900C9-F66F-4240-8EA1-B3E5175F6728}" dt="2023-02-14T22:53:54.059" v="275" actId="167"/>
          <ac:spMkLst>
            <pc:docMk/>
            <pc:sldMk cId="0" sldId="265"/>
            <ac:spMk id="32" creationId="{A3F27636-DC76-A819-CFA4-97D5D03429BB}"/>
          </ac:spMkLst>
        </pc:spChg>
        <pc:grpChg chg="del">
          <ac:chgData name="Jenn Anne" userId="2e42e5b19939340a" providerId="LiveId" clId="{FB7900C9-F66F-4240-8EA1-B3E5175F6728}" dt="2023-02-14T22:39:02.174" v="36" actId="478"/>
          <ac:grpSpMkLst>
            <pc:docMk/>
            <pc:sldMk cId="0" sldId="265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39:03.831" v="37" actId="478"/>
          <ac:grpSpMkLst>
            <pc:docMk/>
            <pc:sldMk cId="0" sldId="265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3:59.748" v="277" actId="167"/>
        <pc:sldMkLst>
          <pc:docMk/>
          <pc:sldMk cId="0" sldId="266"/>
        </pc:sldMkLst>
        <pc:spChg chg="add mod ord">
          <ac:chgData name="Jenn Anne" userId="2e42e5b19939340a" providerId="LiveId" clId="{FB7900C9-F66F-4240-8EA1-B3E5175F6728}" dt="2023-02-14T22:53:59.748" v="277" actId="167"/>
          <ac:spMkLst>
            <pc:docMk/>
            <pc:sldMk cId="0" sldId="266"/>
            <ac:spMk id="31" creationId="{E16D117E-13C1-39E0-FB12-E2B9A3AD4488}"/>
          </ac:spMkLst>
        </pc:spChg>
        <pc:spChg chg="add mod ord">
          <ac:chgData name="Jenn Anne" userId="2e42e5b19939340a" providerId="LiveId" clId="{FB7900C9-F66F-4240-8EA1-B3E5175F6728}" dt="2023-02-14T22:53:59.748" v="277" actId="167"/>
          <ac:spMkLst>
            <pc:docMk/>
            <pc:sldMk cId="0" sldId="266"/>
            <ac:spMk id="32" creationId="{9F4484FB-D737-D1B5-0AD2-3CBABF8668A0}"/>
          </ac:spMkLst>
        </pc:spChg>
        <pc:grpChg chg="del">
          <ac:chgData name="Jenn Anne" userId="2e42e5b19939340a" providerId="LiveId" clId="{FB7900C9-F66F-4240-8EA1-B3E5175F6728}" dt="2023-02-14T22:39:06.583" v="38" actId="478"/>
          <ac:grpSpMkLst>
            <pc:docMk/>
            <pc:sldMk cId="0" sldId="266"/>
            <ac:grpSpMk id="2" creationId="{00000000-0000-0000-0000-000000000000}"/>
          </ac:grpSpMkLst>
        </pc:grpChg>
        <pc:grpChg chg="del mod">
          <ac:chgData name="Jenn Anne" userId="2e42e5b19939340a" providerId="LiveId" clId="{FB7900C9-F66F-4240-8EA1-B3E5175F6728}" dt="2023-02-14T22:39:08.468" v="40" actId="478"/>
          <ac:grpSpMkLst>
            <pc:docMk/>
            <pc:sldMk cId="0" sldId="266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4:05.459" v="279" actId="167"/>
        <pc:sldMkLst>
          <pc:docMk/>
          <pc:sldMk cId="0" sldId="267"/>
        </pc:sldMkLst>
        <pc:spChg chg="add mod ord">
          <ac:chgData name="Jenn Anne" userId="2e42e5b19939340a" providerId="LiveId" clId="{FB7900C9-F66F-4240-8EA1-B3E5175F6728}" dt="2023-02-14T22:54:05.459" v="279" actId="167"/>
          <ac:spMkLst>
            <pc:docMk/>
            <pc:sldMk cId="0" sldId="267"/>
            <ac:spMk id="31" creationId="{34D9A25C-EDE2-50E7-1865-4CE17D84C200}"/>
          </ac:spMkLst>
        </pc:spChg>
        <pc:spChg chg="add mod ord">
          <ac:chgData name="Jenn Anne" userId="2e42e5b19939340a" providerId="LiveId" clId="{FB7900C9-F66F-4240-8EA1-B3E5175F6728}" dt="2023-02-14T22:54:05.459" v="279" actId="167"/>
          <ac:spMkLst>
            <pc:docMk/>
            <pc:sldMk cId="0" sldId="267"/>
            <ac:spMk id="32" creationId="{FB3C574E-C410-C5DE-6670-A1327DC59721}"/>
          </ac:spMkLst>
        </pc:spChg>
        <pc:grpChg chg="del">
          <ac:chgData name="Jenn Anne" userId="2e42e5b19939340a" providerId="LiveId" clId="{FB7900C9-F66F-4240-8EA1-B3E5175F6728}" dt="2023-02-14T22:39:11.653" v="41" actId="478"/>
          <ac:grpSpMkLst>
            <pc:docMk/>
            <pc:sldMk cId="0" sldId="267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39:13.342" v="42" actId="478"/>
          <ac:grpSpMkLst>
            <pc:docMk/>
            <pc:sldMk cId="0" sldId="267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4:20.852" v="281" actId="167"/>
        <pc:sldMkLst>
          <pc:docMk/>
          <pc:sldMk cId="0" sldId="268"/>
        </pc:sldMkLst>
        <pc:spChg chg="add mod ord">
          <ac:chgData name="Jenn Anne" userId="2e42e5b19939340a" providerId="LiveId" clId="{FB7900C9-F66F-4240-8EA1-B3E5175F6728}" dt="2023-02-14T22:54:20.852" v="281" actId="167"/>
          <ac:spMkLst>
            <pc:docMk/>
            <pc:sldMk cId="0" sldId="268"/>
            <ac:spMk id="31" creationId="{6522B1F7-FB3C-7EF7-21ED-F14CD61BDBA5}"/>
          </ac:spMkLst>
        </pc:spChg>
        <pc:spChg chg="add mod ord">
          <ac:chgData name="Jenn Anne" userId="2e42e5b19939340a" providerId="LiveId" clId="{FB7900C9-F66F-4240-8EA1-B3E5175F6728}" dt="2023-02-14T22:54:20.852" v="281" actId="167"/>
          <ac:spMkLst>
            <pc:docMk/>
            <pc:sldMk cId="0" sldId="268"/>
            <ac:spMk id="32" creationId="{798C782A-4D8B-558B-8CC4-E6B007F35D7B}"/>
          </ac:spMkLst>
        </pc:spChg>
        <pc:grpChg chg="del">
          <ac:chgData name="Jenn Anne" userId="2e42e5b19939340a" providerId="LiveId" clId="{FB7900C9-F66F-4240-8EA1-B3E5175F6728}" dt="2023-02-14T22:39:15.924" v="43" actId="478"/>
          <ac:grpSpMkLst>
            <pc:docMk/>
            <pc:sldMk cId="0" sldId="268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39:17.363" v="44" actId="478"/>
          <ac:grpSpMkLst>
            <pc:docMk/>
            <pc:sldMk cId="0" sldId="268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4:26.763" v="283" actId="167"/>
        <pc:sldMkLst>
          <pc:docMk/>
          <pc:sldMk cId="0" sldId="269"/>
        </pc:sldMkLst>
        <pc:spChg chg="add mod ord">
          <ac:chgData name="Jenn Anne" userId="2e42e5b19939340a" providerId="LiveId" clId="{FB7900C9-F66F-4240-8EA1-B3E5175F6728}" dt="2023-02-14T22:54:26.763" v="283" actId="167"/>
          <ac:spMkLst>
            <pc:docMk/>
            <pc:sldMk cId="0" sldId="269"/>
            <ac:spMk id="31" creationId="{CC508CC4-8EA4-4C21-32C3-4EE25A832A45}"/>
          </ac:spMkLst>
        </pc:spChg>
        <pc:spChg chg="add mod ord">
          <ac:chgData name="Jenn Anne" userId="2e42e5b19939340a" providerId="LiveId" clId="{FB7900C9-F66F-4240-8EA1-B3E5175F6728}" dt="2023-02-14T22:54:26.763" v="283" actId="167"/>
          <ac:spMkLst>
            <pc:docMk/>
            <pc:sldMk cId="0" sldId="269"/>
            <ac:spMk id="32" creationId="{9F2E8DA2-603A-0A65-B2B3-7C7D7AFFB382}"/>
          </ac:spMkLst>
        </pc:spChg>
        <pc:grpChg chg="del">
          <ac:chgData name="Jenn Anne" userId="2e42e5b19939340a" providerId="LiveId" clId="{FB7900C9-F66F-4240-8EA1-B3E5175F6728}" dt="2023-02-14T22:39:20.244" v="45" actId="478"/>
          <ac:grpSpMkLst>
            <pc:docMk/>
            <pc:sldMk cId="0" sldId="269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39:21.893" v="46" actId="478"/>
          <ac:grpSpMkLst>
            <pc:docMk/>
            <pc:sldMk cId="0" sldId="269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4:32.483" v="285" actId="167"/>
        <pc:sldMkLst>
          <pc:docMk/>
          <pc:sldMk cId="0" sldId="270"/>
        </pc:sldMkLst>
        <pc:spChg chg="add mod ord">
          <ac:chgData name="Jenn Anne" userId="2e42e5b19939340a" providerId="LiveId" clId="{FB7900C9-F66F-4240-8EA1-B3E5175F6728}" dt="2023-02-14T22:54:32.483" v="285" actId="167"/>
          <ac:spMkLst>
            <pc:docMk/>
            <pc:sldMk cId="0" sldId="270"/>
            <ac:spMk id="31" creationId="{DE1C5CEF-B857-EA30-C704-949961ABC022}"/>
          </ac:spMkLst>
        </pc:spChg>
        <pc:spChg chg="add mod ord">
          <ac:chgData name="Jenn Anne" userId="2e42e5b19939340a" providerId="LiveId" clId="{FB7900C9-F66F-4240-8EA1-B3E5175F6728}" dt="2023-02-14T22:54:32.483" v="285" actId="167"/>
          <ac:spMkLst>
            <pc:docMk/>
            <pc:sldMk cId="0" sldId="270"/>
            <ac:spMk id="32" creationId="{01DB0182-5E6C-7018-F62E-47C9839DE9CF}"/>
          </ac:spMkLst>
        </pc:spChg>
        <pc:grpChg chg="del mod">
          <ac:chgData name="Jenn Anne" userId="2e42e5b19939340a" providerId="LiveId" clId="{FB7900C9-F66F-4240-8EA1-B3E5175F6728}" dt="2023-02-14T22:39:24.973" v="48" actId="478"/>
          <ac:grpSpMkLst>
            <pc:docMk/>
            <pc:sldMk cId="0" sldId="270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39:26.964" v="49" actId="478"/>
          <ac:grpSpMkLst>
            <pc:docMk/>
            <pc:sldMk cId="0" sldId="270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4:49.702" v="287" actId="167"/>
        <pc:sldMkLst>
          <pc:docMk/>
          <pc:sldMk cId="0" sldId="271"/>
        </pc:sldMkLst>
        <pc:spChg chg="add mod ord">
          <ac:chgData name="Jenn Anne" userId="2e42e5b19939340a" providerId="LiveId" clId="{FB7900C9-F66F-4240-8EA1-B3E5175F6728}" dt="2023-02-14T22:54:49.702" v="287" actId="167"/>
          <ac:spMkLst>
            <pc:docMk/>
            <pc:sldMk cId="0" sldId="271"/>
            <ac:spMk id="31" creationId="{DB5FFDA0-0914-E756-6DC6-9FA5F56886B4}"/>
          </ac:spMkLst>
        </pc:spChg>
        <pc:spChg chg="add mod ord">
          <ac:chgData name="Jenn Anne" userId="2e42e5b19939340a" providerId="LiveId" clId="{FB7900C9-F66F-4240-8EA1-B3E5175F6728}" dt="2023-02-14T22:54:49.702" v="287" actId="167"/>
          <ac:spMkLst>
            <pc:docMk/>
            <pc:sldMk cId="0" sldId="271"/>
            <ac:spMk id="32" creationId="{787BAA07-BA60-E3FF-0C23-C85B61D792FA}"/>
          </ac:spMkLst>
        </pc:spChg>
        <pc:grpChg chg="del">
          <ac:chgData name="Jenn Anne" userId="2e42e5b19939340a" providerId="LiveId" clId="{FB7900C9-F66F-4240-8EA1-B3E5175F6728}" dt="2023-02-14T22:39:30.334" v="50" actId="478"/>
          <ac:grpSpMkLst>
            <pc:docMk/>
            <pc:sldMk cId="0" sldId="271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39:32.063" v="51" actId="478"/>
          <ac:grpSpMkLst>
            <pc:docMk/>
            <pc:sldMk cId="0" sldId="271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5:03.092" v="289" actId="167"/>
        <pc:sldMkLst>
          <pc:docMk/>
          <pc:sldMk cId="0" sldId="272"/>
        </pc:sldMkLst>
        <pc:spChg chg="add mod ord">
          <ac:chgData name="Jenn Anne" userId="2e42e5b19939340a" providerId="LiveId" clId="{FB7900C9-F66F-4240-8EA1-B3E5175F6728}" dt="2023-02-14T22:55:03.092" v="289" actId="167"/>
          <ac:spMkLst>
            <pc:docMk/>
            <pc:sldMk cId="0" sldId="272"/>
            <ac:spMk id="31" creationId="{2D673FE1-D96B-23F2-54C5-855296D4AC4E}"/>
          </ac:spMkLst>
        </pc:spChg>
        <pc:spChg chg="add mod ord">
          <ac:chgData name="Jenn Anne" userId="2e42e5b19939340a" providerId="LiveId" clId="{FB7900C9-F66F-4240-8EA1-B3E5175F6728}" dt="2023-02-14T22:55:03.092" v="289" actId="167"/>
          <ac:spMkLst>
            <pc:docMk/>
            <pc:sldMk cId="0" sldId="272"/>
            <ac:spMk id="32" creationId="{8AC5C68C-64E2-9C67-1D2D-DD19FCC0E948}"/>
          </ac:spMkLst>
        </pc:spChg>
        <pc:grpChg chg="del">
          <ac:chgData name="Jenn Anne" userId="2e42e5b19939340a" providerId="LiveId" clId="{FB7900C9-F66F-4240-8EA1-B3E5175F6728}" dt="2023-02-14T22:39:35.035" v="52" actId="478"/>
          <ac:grpSpMkLst>
            <pc:docMk/>
            <pc:sldMk cId="0" sldId="272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39:36.644" v="53" actId="478"/>
          <ac:grpSpMkLst>
            <pc:docMk/>
            <pc:sldMk cId="0" sldId="272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5:09.932" v="291" actId="167"/>
        <pc:sldMkLst>
          <pc:docMk/>
          <pc:sldMk cId="0" sldId="273"/>
        </pc:sldMkLst>
        <pc:spChg chg="add mod ord">
          <ac:chgData name="Jenn Anne" userId="2e42e5b19939340a" providerId="LiveId" clId="{FB7900C9-F66F-4240-8EA1-B3E5175F6728}" dt="2023-02-14T22:55:09.932" v="291" actId="167"/>
          <ac:spMkLst>
            <pc:docMk/>
            <pc:sldMk cId="0" sldId="273"/>
            <ac:spMk id="31" creationId="{954B41A4-256F-284F-9FF8-706E6AA08B2F}"/>
          </ac:spMkLst>
        </pc:spChg>
        <pc:spChg chg="add mod ord">
          <ac:chgData name="Jenn Anne" userId="2e42e5b19939340a" providerId="LiveId" clId="{FB7900C9-F66F-4240-8EA1-B3E5175F6728}" dt="2023-02-14T22:55:09.932" v="291" actId="167"/>
          <ac:spMkLst>
            <pc:docMk/>
            <pc:sldMk cId="0" sldId="273"/>
            <ac:spMk id="32" creationId="{00146C4F-A210-3BB9-45D4-0E3479CC6411}"/>
          </ac:spMkLst>
        </pc:spChg>
        <pc:grpChg chg="del">
          <ac:chgData name="Jenn Anne" userId="2e42e5b19939340a" providerId="LiveId" clId="{FB7900C9-F66F-4240-8EA1-B3E5175F6728}" dt="2023-02-14T22:39:39.903" v="54" actId="478"/>
          <ac:grpSpMkLst>
            <pc:docMk/>
            <pc:sldMk cId="0" sldId="273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39:42.063" v="55" actId="478"/>
          <ac:grpSpMkLst>
            <pc:docMk/>
            <pc:sldMk cId="0" sldId="273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5:16.063" v="293" actId="167"/>
        <pc:sldMkLst>
          <pc:docMk/>
          <pc:sldMk cId="0" sldId="274"/>
        </pc:sldMkLst>
        <pc:spChg chg="add mod ord">
          <ac:chgData name="Jenn Anne" userId="2e42e5b19939340a" providerId="LiveId" clId="{FB7900C9-F66F-4240-8EA1-B3E5175F6728}" dt="2023-02-14T22:55:16.063" v="293" actId="167"/>
          <ac:spMkLst>
            <pc:docMk/>
            <pc:sldMk cId="0" sldId="274"/>
            <ac:spMk id="31" creationId="{501B7BFA-DA45-66B7-2EC6-017050851DFA}"/>
          </ac:spMkLst>
        </pc:spChg>
        <pc:spChg chg="add mod ord">
          <ac:chgData name="Jenn Anne" userId="2e42e5b19939340a" providerId="LiveId" clId="{FB7900C9-F66F-4240-8EA1-B3E5175F6728}" dt="2023-02-14T22:55:16.063" v="293" actId="167"/>
          <ac:spMkLst>
            <pc:docMk/>
            <pc:sldMk cId="0" sldId="274"/>
            <ac:spMk id="32" creationId="{29429135-2615-657E-CEC6-34F7DC53C20F}"/>
          </ac:spMkLst>
        </pc:spChg>
        <pc:grpChg chg="del mod">
          <ac:chgData name="Jenn Anne" userId="2e42e5b19939340a" providerId="LiveId" clId="{FB7900C9-F66F-4240-8EA1-B3E5175F6728}" dt="2023-02-14T22:39:45.108" v="57" actId="478"/>
          <ac:grpSpMkLst>
            <pc:docMk/>
            <pc:sldMk cId="0" sldId="274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39:46.865" v="58" actId="478"/>
          <ac:grpSpMkLst>
            <pc:docMk/>
            <pc:sldMk cId="0" sldId="274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5:40.463" v="295" actId="167"/>
        <pc:sldMkLst>
          <pc:docMk/>
          <pc:sldMk cId="0" sldId="275"/>
        </pc:sldMkLst>
        <pc:spChg chg="add del">
          <ac:chgData name="Jenn Anne" userId="2e42e5b19939340a" providerId="LiveId" clId="{FB7900C9-F66F-4240-8EA1-B3E5175F6728}" dt="2023-02-14T22:39:53.694" v="61" actId="478"/>
          <ac:spMkLst>
            <pc:docMk/>
            <pc:sldMk cId="0" sldId="275"/>
            <ac:spMk id="30" creationId="{00000000-0000-0000-0000-000000000000}"/>
          </ac:spMkLst>
        </pc:spChg>
        <pc:spChg chg="add mod ord">
          <ac:chgData name="Jenn Anne" userId="2e42e5b19939340a" providerId="LiveId" clId="{FB7900C9-F66F-4240-8EA1-B3E5175F6728}" dt="2023-02-14T22:55:40.463" v="295" actId="167"/>
          <ac:spMkLst>
            <pc:docMk/>
            <pc:sldMk cId="0" sldId="275"/>
            <ac:spMk id="31" creationId="{7FDBCE93-31BE-602F-F5B3-E09F25BBBEEF}"/>
          </ac:spMkLst>
        </pc:spChg>
        <pc:spChg chg="add mod ord">
          <ac:chgData name="Jenn Anne" userId="2e42e5b19939340a" providerId="LiveId" clId="{FB7900C9-F66F-4240-8EA1-B3E5175F6728}" dt="2023-02-14T22:55:40.463" v="295" actId="167"/>
          <ac:spMkLst>
            <pc:docMk/>
            <pc:sldMk cId="0" sldId="275"/>
            <ac:spMk id="32" creationId="{A38963C4-0CE2-A5DA-7BD7-BD86A8DDFE58}"/>
          </ac:spMkLst>
        </pc:spChg>
        <pc:grpChg chg="del">
          <ac:chgData name="Jenn Anne" userId="2e42e5b19939340a" providerId="LiveId" clId="{FB7900C9-F66F-4240-8EA1-B3E5175F6728}" dt="2023-02-14T22:39:50.253" v="59" actId="478"/>
          <ac:grpSpMkLst>
            <pc:docMk/>
            <pc:sldMk cId="0" sldId="275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39:55.633" v="62" actId="478"/>
          <ac:grpSpMkLst>
            <pc:docMk/>
            <pc:sldMk cId="0" sldId="275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5:46.278" v="297" actId="167"/>
        <pc:sldMkLst>
          <pc:docMk/>
          <pc:sldMk cId="0" sldId="276"/>
        </pc:sldMkLst>
        <pc:spChg chg="add mod ord">
          <ac:chgData name="Jenn Anne" userId="2e42e5b19939340a" providerId="LiveId" clId="{FB7900C9-F66F-4240-8EA1-B3E5175F6728}" dt="2023-02-14T22:55:46.278" v="297" actId="167"/>
          <ac:spMkLst>
            <pc:docMk/>
            <pc:sldMk cId="0" sldId="276"/>
            <ac:spMk id="31" creationId="{9566E9A9-07C7-E567-633B-63A4C2C98218}"/>
          </ac:spMkLst>
        </pc:spChg>
        <pc:spChg chg="add mod ord">
          <ac:chgData name="Jenn Anne" userId="2e42e5b19939340a" providerId="LiveId" clId="{FB7900C9-F66F-4240-8EA1-B3E5175F6728}" dt="2023-02-14T22:55:46.278" v="297" actId="167"/>
          <ac:spMkLst>
            <pc:docMk/>
            <pc:sldMk cId="0" sldId="276"/>
            <ac:spMk id="32" creationId="{A45B66B1-2CBA-E049-D708-38EC008C4F0C}"/>
          </ac:spMkLst>
        </pc:spChg>
        <pc:grpChg chg="del">
          <ac:chgData name="Jenn Anne" userId="2e42e5b19939340a" providerId="LiveId" clId="{FB7900C9-F66F-4240-8EA1-B3E5175F6728}" dt="2023-02-14T22:39:58.773" v="63" actId="478"/>
          <ac:grpSpMkLst>
            <pc:docMk/>
            <pc:sldMk cId="0" sldId="276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0:00.314" v="64" actId="478"/>
          <ac:grpSpMkLst>
            <pc:docMk/>
            <pc:sldMk cId="0" sldId="276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5:52.983" v="299" actId="167"/>
        <pc:sldMkLst>
          <pc:docMk/>
          <pc:sldMk cId="0" sldId="277"/>
        </pc:sldMkLst>
        <pc:spChg chg="add mod ord">
          <ac:chgData name="Jenn Anne" userId="2e42e5b19939340a" providerId="LiveId" clId="{FB7900C9-F66F-4240-8EA1-B3E5175F6728}" dt="2023-02-14T22:55:52.983" v="299" actId="167"/>
          <ac:spMkLst>
            <pc:docMk/>
            <pc:sldMk cId="0" sldId="277"/>
            <ac:spMk id="31" creationId="{394B6B6B-C9A1-9AB1-8BDD-96A89E87DC7C}"/>
          </ac:spMkLst>
        </pc:spChg>
        <pc:spChg chg="add mod ord">
          <ac:chgData name="Jenn Anne" userId="2e42e5b19939340a" providerId="LiveId" clId="{FB7900C9-F66F-4240-8EA1-B3E5175F6728}" dt="2023-02-14T22:55:52.983" v="299" actId="167"/>
          <ac:spMkLst>
            <pc:docMk/>
            <pc:sldMk cId="0" sldId="277"/>
            <ac:spMk id="32" creationId="{4DEE9546-B6E4-1C65-1F62-0F9289AA901F}"/>
          </ac:spMkLst>
        </pc:spChg>
        <pc:grpChg chg="del">
          <ac:chgData name="Jenn Anne" userId="2e42e5b19939340a" providerId="LiveId" clId="{FB7900C9-F66F-4240-8EA1-B3E5175F6728}" dt="2023-02-14T22:40:03.253" v="65" actId="478"/>
          <ac:grpSpMkLst>
            <pc:docMk/>
            <pc:sldMk cId="0" sldId="277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0:04.923" v="66" actId="478"/>
          <ac:grpSpMkLst>
            <pc:docMk/>
            <pc:sldMk cId="0" sldId="277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6:02.422" v="301" actId="167"/>
        <pc:sldMkLst>
          <pc:docMk/>
          <pc:sldMk cId="0" sldId="278"/>
        </pc:sldMkLst>
        <pc:spChg chg="add mod ord">
          <ac:chgData name="Jenn Anne" userId="2e42e5b19939340a" providerId="LiveId" clId="{FB7900C9-F66F-4240-8EA1-B3E5175F6728}" dt="2023-02-14T22:56:02.422" v="301" actId="167"/>
          <ac:spMkLst>
            <pc:docMk/>
            <pc:sldMk cId="0" sldId="278"/>
            <ac:spMk id="31" creationId="{6A126155-2FFB-0F90-61ED-7FF6A19C26A9}"/>
          </ac:spMkLst>
        </pc:spChg>
        <pc:spChg chg="add mod ord">
          <ac:chgData name="Jenn Anne" userId="2e42e5b19939340a" providerId="LiveId" clId="{FB7900C9-F66F-4240-8EA1-B3E5175F6728}" dt="2023-02-14T22:56:02.422" v="301" actId="167"/>
          <ac:spMkLst>
            <pc:docMk/>
            <pc:sldMk cId="0" sldId="278"/>
            <ac:spMk id="32" creationId="{BE2F48EC-B9B0-B80A-B65A-3DD2B1B1A3BC}"/>
          </ac:spMkLst>
        </pc:spChg>
        <pc:grpChg chg="del mod">
          <ac:chgData name="Jenn Anne" userId="2e42e5b19939340a" providerId="LiveId" clId="{FB7900C9-F66F-4240-8EA1-B3E5175F6728}" dt="2023-02-14T22:40:08.113" v="68" actId="478"/>
          <ac:grpSpMkLst>
            <pc:docMk/>
            <pc:sldMk cId="0" sldId="278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0:09.943" v="69" actId="478"/>
          <ac:grpSpMkLst>
            <pc:docMk/>
            <pc:sldMk cId="0" sldId="278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6:08.063" v="303" actId="167"/>
        <pc:sldMkLst>
          <pc:docMk/>
          <pc:sldMk cId="0" sldId="279"/>
        </pc:sldMkLst>
        <pc:spChg chg="add mod ord">
          <ac:chgData name="Jenn Anne" userId="2e42e5b19939340a" providerId="LiveId" clId="{FB7900C9-F66F-4240-8EA1-B3E5175F6728}" dt="2023-02-14T22:56:08.063" v="303" actId="167"/>
          <ac:spMkLst>
            <pc:docMk/>
            <pc:sldMk cId="0" sldId="279"/>
            <ac:spMk id="31" creationId="{47EB2C94-B182-4064-7896-F4525064025B}"/>
          </ac:spMkLst>
        </pc:spChg>
        <pc:spChg chg="add mod ord">
          <ac:chgData name="Jenn Anne" userId="2e42e5b19939340a" providerId="LiveId" clId="{FB7900C9-F66F-4240-8EA1-B3E5175F6728}" dt="2023-02-14T22:56:08.063" v="303" actId="167"/>
          <ac:spMkLst>
            <pc:docMk/>
            <pc:sldMk cId="0" sldId="279"/>
            <ac:spMk id="32" creationId="{991B63FD-2F91-FC5E-C4C2-C8E70286B992}"/>
          </ac:spMkLst>
        </pc:spChg>
        <pc:grpChg chg="del mod">
          <ac:chgData name="Jenn Anne" userId="2e42e5b19939340a" providerId="LiveId" clId="{FB7900C9-F66F-4240-8EA1-B3E5175F6728}" dt="2023-02-14T22:40:13.634" v="71" actId="478"/>
          <ac:grpSpMkLst>
            <pc:docMk/>
            <pc:sldMk cId="0" sldId="279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0:15.422" v="72" actId="478"/>
          <ac:grpSpMkLst>
            <pc:docMk/>
            <pc:sldMk cId="0" sldId="279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6:13.913" v="305" actId="167"/>
        <pc:sldMkLst>
          <pc:docMk/>
          <pc:sldMk cId="0" sldId="280"/>
        </pc:sldMkLst>
        <pc:spChg chg="add mod ord">
          <ac:chgData name="Jenn Anne" userId="2e42e5b19939340a" providerId="LiveId" clId="{FB7900C9-F66F-4240-8EA1-B3E5175F6728}" dt="2023-02-14T22:56:13.913" v="305" actId="167"/>
          <ac:spMkLst>
            <pc:docMk/>
            <pc:sldMk cId="0" sldId="280"/>
            <ac:spMk id="31" creationId="{94A4A64C-E28B-F47D-0AD3-05014F845CC9}"/>
          </ac:spMkLst>
        </pc:spChg>
        <pc:spChg chg="add mod ord">
          <ac:chgData name="Jenn Anne" userId="2e42e5b19939340a" providerId="LiveId" clId="{FB7900C9-F66F-4240-8EA1-B3E5175F6728}" dt="2023-02-14T22:56:13.913" v="305" actId="167"/>
          <ac:spMkLst>
            <pc:docMk/>
            <pc:sldMk cId="0" sldId="280"/>
            <ac:spMk id="32" creationId="{5497D328-3073-27E9-FD24-F89715219ECF}"/>
          </ac:spMkLst>
        </pc:spChg>
        <pc:grpChg chg="del mod">
          <ac:chgData name="Jenn Anne" userId="2e42e5b19939340a" providerId="LiveId" clId="{FB7900C9-F66F-4240-8EA1-B3E5175F6728}" dt="2023-02-14T22:40:20.372" v="74" actId="478"/>
          <ac:grpSpMkLst>
            <pc:docMk/>
            <pc:sldMk cId="0" sldId="280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0:21.894" v="75" actId="478"/>
          <ac:grpSpMkLst>
            <pc:docMk/>
            <pc:sldMk cId="0" sldId="280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6:20.273" v="307" actId="167"/>
        <pc:sldMkLst>
          <pc:docMk/>
          <pc:sldMk cId="0" sldId="281"/>
        </pc:sldMkLst>
        <pc:spChg chg="add mod ord">
          <ac:chgData name="Jenn Anne" userId="2e42e5b19939340a" providerId="LiveId" clId="{FB7900C9-F66F-4240-8EA1-B3E5175F6728}" dt="2023-02-14T22:56:20.273" v="307" actId="167"/>
          <ac:spMkLst>
            <pc:docMk/>
            <pc:sldMk cId="0" sldId="281"/>
            <ac:spMk id="31" creationId="{0F3B9A24-BC21-1937-EE06-3DFB63FAF66B}"/>
          </ac:spMkLst>
        </pc:spChg>
        <pc:spChg chg="add mod ord">
          <ac:chgData name="Jenn Anne" userId="2e42e5b19939340a" providerId="LiveId" clId="{FB7900C9-F66F-4240-8EA1-B3E5175F6728}" dt="2023-02-14T22:56:20.273" v="307" actId="167"/>
          <ac:spMkLst>
            <pc:docMk/>
            <pc:sldMk cId="0" sldId="281"/>
            <ac:spMk id="32" creationId="{8ADD2F15-EA1D-E39B-D09B-3CBCD1B4EAB3}"/>
          </ac:spMkLst>
        </pc:spChg>
        <pc:grpChg chg="del">
          <ac:chgData name="Jenn Anne" userId="2e42e5b19939340a" providerId="LiveId" clId="{FB7900C9-F66F-4240-8EA1-B3E5175F6728}" dt="2023-02-14T22:40:24.814" v="76" actId="478"/>
          <ac:grpSpMkLst>
            <pc:docMk/>
            <pc:sldMk cId="0" sldId="281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0:26.373" v="77" actId="478"/>
          <ac:grpSpMkLst>
            <pc:docMk/>
            <pc:sldMk cId="0" sldId="281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6:27.943" v="309" actId="167"/>
        <pc:sldMkLst>
          <pc:docMk/>
          <pc:sldMk cId="0" sldId="282"/>
        </pc:sldMkLst>
        <pc:spChg chg="add mod ord">
          <ac:chgData name="Jenn Anne" userId="2e42e5b19939340a" providerId="LiveId" clId="{FB7900C9-F66F-4240-8EA1-B3E5175F6728}" dt="2023-02-14T22:56:27.943" v="309" actId="167"/>
          <ac:spMkLst>
            <pc:docMk/>
            <pc:sldMk cId="0" sldId="282"/>
            <ac:spMk id="31" creationId="{4E437E5A-957E-11F6-97A5-51522C0421E5}"/>
          </ac:spMkLst>
        </pc:spChg>
        <pc:spChg chg="add mod ord">
          <ac:chgData name="Jenn Anne" userId="2e42e5b19939340a" providerId="LiveId" clId="{FB7900C9-F66F-4240-8EA1-B3E5175F6728}" dt="2023-02-14T22:56:27.943" v="309" actId="167"/>
          <ac:spMkLst>
            <pc:docMk/>
            <pc:sldMk cId="0" sldId="282"/>
            <ac:spMk id="32" creationId="{8A30435D-18F3-603D-622C-50DA466DE1EB}"/>
          </ac:spMkLst>
        </pc:spChg>
        <pc:grpChg chg="del">
          <ac:chgData name="Jenn Anne" userId="2e42e5b19939340a" providerId="LiveId" clId="{FB7900C9-F66F-4240-8EA1-B3E5175F6728}" dt="2023-02-14T22:40:29.173" v="78" actId="478"/>
          <ac:grpSpMkLst>
            <pc:docMk/>
            <pc:sldMk cId="0" sldId="282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0:32.415" v="79" actId="478"/>
          <ac:grpSpMkLst>
            <pc:docMk/>
            <pc:sldMk cId="0" sldId="282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6:34.393" v="311" actId="167"/>
        <pc:sldMkLst>
          <pc:docMk/>
          <pc:sldMk cId="0" sldId="283"/>
        </pc:sldMkLst>
        <pc:spChg chg="add mod ord">
          <ac:chgData name="Jenn Anne" userId="2e42e5b19939340a" providerId="LiveId" clId="{FB7900C9-F66F-4240-8EA1-B3E5175F6728}" dt="2023-02-14T22:56:34.393" v="311" actId="167"/>
          <ac:spMkLst>
            <pc:docMk/>
            <pc:sldMk cId="0" sldId="283"/>
            <ac:spMk id="31" creationId="{89A59A71-D82C-DC67-D144-A3CD3AD767D0}"/>
          </ac:spMkLst>
        </pc:spChg>
        <pc:spChg chg="add mod ord">
          <ac:chgData name="Jenn Anne" userId="2e42e5b19939340a" providerId="LiveId" clId="{FB7900C9-F66F-4240-8EA1-B3E5175F6728}" dt="2023-02-14T22:56:34.393" v="311" actId="167"/>
          <ac:spMkLst>
            <pc:docMk/>
            <pc:sldMk cId="0" sldId="283"/>
            <ac:spMk id="32" creationId="{C27AD9A0-B524-2D8B-98EF-9A303014390E}"/>
          </ac:spMkLst>
        </pc:spChg>
        <pc:grpChg chg="del">
          <ac:chgData name="Jenn Anne" userId="2e42e5b19939340a" providerId="LiveId" clId="{FB7900C9-F66F-4240-8EA1-B3E5175F6728}" dt="2023-02-14T22:40:35.323" v="80" actId="478"/>
          <ac:grpSpMkLst>
            <pc:docMk/>
            <pc:sldMk cId="0" sldId="283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0:37.364" v="81" actId="478"/>
          <ac:grpSpMkLst>
            <pc:docMk/>
            <pc:sldMk cId="0" sldId="283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7:05.482" v="313" actId="167"/>
        <pc:sldMkLst>
          <pc:docMk/>
          <pc:sldMk cId="0" sldId="284"/>
        </pc:sldMkLst>
        <pc:spChg chg="add mod ord">
          <ac:chgData name="Jenn Anne" userId="2e42e5b19939340a" providerId="LiveId" clId="{FB7900C9-F66F-4240-8EA1-B3E5175F6728}" dt="2023-02-14T22:57:05.482" v="313" actId="167"/>
          <ac:spMkLst>
            <pc:docMk/>
            <pc:sldMk cId="0" sldId="284"/>
            <ac:spMk id="31" creationId="{6BF7028A-61A8-9EEB-BB3F-9F5209AC38D3}"/>
          </ac:spMkLst>
        </pc:spChg>
        <pc:spChg chg="add mod ord">
          <ac:chgData name="Jenn Anne" userId="2e42e5b19939340a" providerId="LiveId" clId="{FB7900C9-F66F-4240-8EA1-B3E5175F6728}" dt="2023-02-14T22:57:05.482" v="313" actId="167"/>
          <ac:spMkLst>
            <pc:docMk/>
            <pc:sldMk cId="0" sldId="284"/>
            <ac:spMk id="32" creationId="{5F58E246-01FB-7EDE-26AF-43DB53E5678C}"/>
          </ac:spMkLst>
        </pc:spChg>
        <pc:grpChg chg="del mod">
          <ac:chgData name="Jenn Anne" userId="2e42e5b19939340a" providerId="LiveId" clId="{FB7900C9-F66F-4240-8EA1-B3E5175F6728}" dt="2023-02-14T22:40:40.883" v="83" actId="478"/>
          <ac:grpSpMkLst>
            <pc:docMk/>
            <pc:sldMk cId="0" sldId="284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0:42.865" v="84" actId="478"/>
          <ac:grpSpMkLst>
            <pc:docMk/>
            <pc:sldMk cId="0" sldId="284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7:11.468" v="315" actId="167"/>
        <pc:sldMkLst>
          <pc:docMk/>
          <pc:sldMk cId="0" sldId="285"/>
        </pc:sldMkLst>
        <pc:spChg chg="add mod ord">
          <ac:chgData name="Jenn Anne" userId="2e42e5b19939340a" providerId="LiveId" clId="{FB7900C9-F66F-4240-8EA1-B3E5175F6728}" dt="2023-02-14T22:57:11.468" v="315" actId="167"/>
          <ac:spMkLst>
            <pc:docMk/>
            <pc:sldMk cId="0" sldId="285"/>
            <ac:spMk id="31" creationId="{CCA33FC9-7C44-287C-C5D0-049AF3595B98}"/>
          </ac:spMkLst>
        </pc:spChg>
        <pc:spChg chg="add mod ord">
          <ac:chgData name="Jenn Anne" userId="2e42e5b19939340a" providerId="LiveId" clId="{FB7900C9-F66F-4240-8EA1-B3E5175F6728}" dt="2023-02-14T22:57:11.468" v="315" actId="167"/>
          <ac:spMkLst>
            <pc:docMk/>
            <pc:sldMk cId="0" sldId="285"/>
            <ac:spMk id="32" creationId="{0C2611D5-897C-8AB1-A439-2F66F8D2D5E9}"/>
          </ac:spMkLst>
        </pc:spChg>
        <pc:grpChg chg="del mod">
          <ac:chgData name="Jenn Anne" userId="2e42e5b19939340a" providerId="LiveId" clId="{FB7900C9-F66F-4240-8EA1-B3E5175F6728}" dt="2023-02-14T22:40:45.828" v="86" actId="478"/>
          <ac:grpSpMkLst>
            <pc:docMk/>
            <pc:sldMk cId="0" sldId="285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0:47.478" v="87" actId="478"/>
          <ac:grpSpMkLst>
            <pc:docMk/>
            <pc:sldMk cId="0" sldId="285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7:17.623" v="317" actId="167"/>
        <pc:sldMkLst>
          <pc:docMk/>
          <pc:sldMk cId="0" sldId="286"/>
        </pc:sldMkLst>
        <pc:spChg chg="add mod ord">
          <ac:chgData name="Jenn Anne" userId="2e42e5b19939340a" providerId="LiveId" clId="{FB7900C9-F66F-4240-8EA1-B3E5175F6728}" dt="2023-02-14T22:57:17.623" v="317" actId="167"/>
          <ac:spMkLst>
            <pc:docMk/>
            <pc:sldMk cId="0" sldId="286"/>
            <ac:spMk id="31" creationId="{7296F44E-D7A9-D10D-BBAE-1B200BB2548E}"/>
          </ac:spMkLst>
        </pc:spChg>
        <pc:spChg chg="add mod ord">
          <ac:chgData name="Jenn Anne" userId="2e42e5b19939340a" providerId="LiveId" clId="{FB7900C9-F66F-4240-8EA1-B3E5175F6728}" dt="2023-02-14T22:57:17.623" v="317" actId="167"/>
          <ac:spMkLst>
            <pc:docMk/>
            <pc:sldMk cId="0" sldId="286"/>
            <ac:spMk id="32" creationId="{4C723F28-DA99-7CA8-EAD6-F2DD28B94E5E}"/>
          </ac:spMkLst>
        </pc:spChg>
        <pc:grpChg chg="del">
          <ac:chgData name="Jenn Anne" userId="2e42e5b19939340a" providerId="LiveId" clId="{FB7900C9-F66F-4240-8EA1-B3E5175F6728}" dt="2023-02-14T22:40:50.413" v="88" actId="478"/>
          <ac:grpSpMkLst>
            <pc:docMk/>
            <pc:sldMk cId="0" sldId="286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0:52.062" v="89" actId="478"/>
          <ac:grpSpMkLst>
            <pc:docMk/>
            <pc:sldMk cId="0" sldId="286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7:23.833" v="319" actId="167"/>
        <pc:sldMkLst>
          <pc:docMk/>
          <pc:sldMk cId="0" sldId="287"/>
        </pc:sldMkLst>
        <pc:spChg chg="add mod ord">
          <ac:chgData name="Jenn Anne" userId="2e42e5b19939340a" providerId="LiveId" clId="{FB7900C9-F66F-4240-8EA1-B3E5175F6728}" dt="2023-02-14T22:57:23.833" v="319" actId="167"/>
          <ac:spMkLst>
            <pc:docMk/>
            <pc:sldMk cId="0" sldId="287"/>
            <ac:spMk id="31" creationId="{A0992415-1A6D-E547-2A14-9424E23AC831}"/>
          </ac:spMkLst>
        </pc:spChg>
        <pc:spChg chg="add mod ord">
          <ac:chgData name="Jenn Anne" userId="2e42e5b19939340a" providerId="LiveId" clId="{FB7900C9-F66F-4240-8EA1-B3E5175F6728}" dt="2023-02-14T22:57:23.833" v="319" actId="167"/>
          <ac:spMkLst>
            <pc:docMk/>
            <pc:sldMk cId="0" sldId="287"/>
            <ac:spMk id="32" creationId="{BCEB7873-DB5C-2FA1-9FEA-F05AE34DBBAA}"/>
          </ac:spMkLst>
        </pc:spChg>
        <pc:grpChg chg="del">
          <ac:chgData name="Jenn Anne" userId="2e42e5b19939340a" providerId="LiveId" clId="{FB7900C9-F66F-4240-8EA1-B3E5175F6728}" dt="2023-02-14T22:40:55.445" v="90" actId="478"/>
          <ac:grpSpMkLst>
            <pc:docMk/>
            <pc:sldMk cId="0" sldId="287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0:57.124" v="91" actId="478"/>
          <ac:grpSpMkLst>
            <pc:docMk/>
            <pc:sldMk cId="0" sldId="287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7:29.842" v="321" actId="167"/>
        <pc:sldMkLst>
          <pc:docMk/>
          <pc:sldMk cId="0" sldId="288"/>
        </pc:sldMkLst>
        <pc:spChg chg="add mod ord">
          <ac:chgData name="Jenn Anne" userId="2e42e5b19939340a" providerId="LiveId" clId="{FB7900C9-F66F-4240-8EA1-B3E5175F6728}" dt="2023-02-14T22:57:29.842" v="321" actId="167"/>
          <ac:spMkLst>
            <pc:docMk/>
            <pc:sldMk cId="0" sldId="288"/>
            <ac:spMk id="31" creationId="{1D6F6A92-AC42-8287-50CC-6DEA70C020FC}"/>
          </ac:spMkLst>
        </pc:spChg>
        <pc:spChg chg="add mod ord">
          <ac:chgData name="Jenn Anne" userId="2e42e5b19939340a" providerId="LiveId" clId="{FB7900C9-F66F-4240-8EA1-B3E5175F6728}" dt="2023-02-14T22:57:29.842" v="321" actId="167"/>
          <ac:spMkLst>
            <pc:docMk/>
            <pc:sldMk cId="0" sldId="288"/>
            <ac:spMk id="32" creationId="{C1F29993-DA61-0833-B351-348D734614C2}"/>
          </ac:spMkLst>
        </pc:spChg>
        <pc:grpChg chg="del">
          <ac:chgData name="Jenn Anne" userId="2e42e5b19939340a" providerId="LiveId" clId="{FB7900C9-F66F-4240-8EA1-B3E5175F6728}" dt="2023-02-14T22:41:00.174" v="92" actId="478"/>
          <ac:grpSpMkLst>
            <pc:docMk/>
            <pc:sldMk cId="0" sldId="288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1:01.860" v="93" actId="478"/>
          <ac:grpSpMkLst>
            <pc:docMk/>
            <pc:sldMk cId="0" sldId="288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7:35.704" v="323" actId="167"/>
        <pc:sldMkLst>
          <pc:docMk/>
          <pc:sldMk cId="0" sldId="289"/>
        </pc:sldMkLst>
        <pc:spChg chg="add mod ord">
          <ac:chgData name="Jenn Anne" userId="2e42e5b19939340a" providerId="LiveId" clId="{FB7900C9-F66F-4240-8EA1-B3E5175F6728}" dt="2023-02-14T22:57:35.704" v="323" actId="167"/>
          <ac:spMkLst>
            <pc:docMk/>
            <pc:sldMk cId="0" sldId="289"/>
            <ac:spMk id="31" creationId="{2E14E7FE-F59E-A745-407D-F567A025665C}"/>
          </ac:spMkLst>
        </pc:spChg>
        <pc:spChg chg="add mod ord">
          <ac:chgData name="Jenn Anne" userId="2e42e5b19939340a" providerId="LiveId" clId="{FB7900C9-F66F-4240-8EA1-B3E5175F6728}" dt="2023-02-14T22:57:35.704" v="323" actId="167"/>
          <ac:spMkLst>
            <pc:docMk/>
            <pc:sldMk cId="0" sldId="289"/>
            <ac:spMk id="32" creationId="{A5D09DFC-7F5C-036E-5AE7-8469F0D1F183}"/>
          </ac:spMkLst>
        </pc:spChg>
        <pc:grpChg chg="del">
          <ac:chgData name="Jenn Anne" userId="2e42e5b19939340a" providerId="LiveId" clId="{FB7900C9-F66F-4240-8EA1-B3E5175F6728}" dt="2023-02-14T22:41:04.804" v="94" actId="478"/>
          <ac:grpSpMkLst>
            <pc:docMk/>
            <pc:sldMk cId="0" sldId="289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1:06.554" v="95" actId="478"/>
          <ac:grpSpMkLst>
            <pc:docMk/>
            <pc:sldMk cId="0" sldId="289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7:41.583" v="325" actId="167"/>
        <pc:sldMkLst>
          <pc:docMk/>
          <pc:sldMk cId="0" sldId="290"/>
        </pc:sldMkLst>
        <pc:spChg chg="add mod ord">
          <ac:chgData name="Jenn Anne" userId="2e42e5b19939340a" providerId="LiveId" clId="{FB7900C9-F66F-4240-8EA1-B3E5175F6728}" dt="2023-02-14T22:57:41.583" v="325" actId="167"/>
          <ac:spMkLst>
            <pc:docMk/>
            <pc:sldMk cId="0" sldId="290"/>
            <ac:spMk id="31" creationId="{3B248989-53A8-CD37-6BFD-319FE78F95AE}"/>
          </ac:spMkLst>
        </pc:spChg>
        <pc:spChg chg="add mod ord">
          <ac:chgData name="Jenn Anne" userId="2e42e5b19939340a" providerId="LiveId" clId="{FB7900C9-F66F-4240-8EA1-B3E5175F6728}" dt="2023-02-14T22:57:41.583" v="325" actId="167"/>
          <ac:spMkLst>
            <pc:docMk/>
            <pc:sldMk cId="0" sldId="290"/>
            <ac:spMk id="32" creationId="{3C061C6B-296D-078B-13BE-0482F0C69963}"/>
          </ac:spMkLst>
        </pc:spChg>
        <pc:grpChg chg="del">
          <ac:chgData name="Jenn Anne" userId="2e42e5b19939340a" providerId="LiveId" clId="{FB7900C9-F66F-4240-8EA1-B3E5175F6728}" dt="2023-02-14T22:41:10.485" v="96" actId="478"/>
          <ac:grpSpMkLst>
            <pc:docMk/>
            <pc:sldMk cId="0" sldId="290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1:12.256" v="97" actId="478"/>
          <ac:grpSpMkLst>
            <pc:docMk/>
            <pc:sldMk cId="0" sldId="290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7:46.972" v="327" actId="167"/>
        <pc:sldMkLst>
          <pc:docMk/>
          <pc:sldMk cId="0" sldId="291"/>
        </pc:sldMkLst>
        <pc:spChg chg="add mod ord">
          <ac:chgData name="Jenn Anne" userId="2e42e5b19939340a" providerId="LiveId" clId="{FB7900C9-F66F-4240-8EA1-B3E5175F6728}" dt="2023-02-14T22:57:46.972" v="327" actId="167"/>
          <ac:spMkLst>
            <pc:docMk/>
            <pc:sldMk cId="0" sldId="291"/>
            <ac:spMk id="31" creationId="{653655EA-D5B1-1293-9102-10C53D3DB167}"/>
          </ac:spMkLst>
        </pc:spChg>
        <pc:spChg chg="add mod ord">
          <ac:chgData name="Jenn Anne" userId="2e42e5b19939340a" providerId="LiveId" clId="{FB7900C9-F66F-4240-8EA1-B3E5175F6728}" dt="2023-02-14T22:57:46.972" v="327" actId="167"/>
          <ac:spMkLst>
            <pc:docMk/>
            <pc:sldMk cId="0" sldId="291"/>
            <ac:spMk id="32" creationId="{4EA14FA0-1134-D04A-AC3D-0759176AEC74}"/>
          </ac:spMkLst>
        </pc:spChg>
        <pc:grpChg chg="del">
          <ac:chgData name="Jenn Anne" userId="2e42e5b19939340a" providerId="LiveId" clId="{FB7900C9-F66F-4240-8EA1-B3E5175F6728}" dt="2023-02-14T22:41:15.232" v="98" actId="478"/>
          <ac:grpSpMkLst>
            <pc:docMk/>
            <pc:sldMk cId="0" sldId="291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1:17.543" v="99" actId="478"/>
          <ac:grpSpMkLst>
            <pc:docMk/>
            <pc:sldMk cId="0" sldId="291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7:54.932" v="330" actId="167"/>
        <pc:sldMkLst>
          <pc:docMk/>
          <pc:sldMk cId="0" sldId="292"/>
        </pc:sldMkLst>
        <pc:spChg chg="add mod ord">
          <ac:chgData name="Jenn Anne" userId="2e42e5b19939340a" providerId="LiveId" clId="{FB7900C9-F66F-4240-8EA1-B3E5175F6728}" dt="2023-02-14T22:57:54.932" v="330" actId="167"/>
          <ac:spMkLst>
            <pc:docMk/>
            <pc:sldMk cId="0" sldId="292"/>
            <ac:spMk id="31" creationId="{60150749-34CE-964C-DBF8-74F2091C5863}"/>
          </ac:spMkLst>
        </pc:spChg>
        <pc:spChg chg="add mod ord">
          <ac:chgData name="Jenn Anne" userId="2e42e5b19939340a" providerId="LiveId" clId="{FB7900C9-F66F-4240-8EA1-B3E5175F6728}" dt="2023-02-14T22:57:54.932" v="330" actId="167"/>
          <ac:spMkLst>
            <pc:docMk/>
            <pc:sldMk cId="0" sldId="292"/>
            <ac:spMk id="32" creationId="{0B2B4EEC-F47C-7084-95D7-A8A52C3C1CA0}"/>
          </ac:spMkLst>
        </pc:spChg>
        <pc:grpChg chg="del">
          <ac:chgData name="Jenn Anne" userId="2e42e5b19939340a" providerId="LiveId" clId="{FB7900C9-F66F-4240-8EA1-B3E5175F6728}" dt="2023-02-14T22:41:20.504" v="100" actId="478"/>
          <ac:grpSpMkLst>
            <pc:docMk/>
            <pc:sldMk cId="0" sldId="292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1:22.243" v="101" actId="478"/>
          <ac:grpSpMkLst>
            <pc:docMk/>
            <pc:sldMk cId="0" sldId="292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8:00.582" v="332" actId="167"/>
        <pc:sldMkLst>
          <pc:docMk/>
          <pc:sldMk cId="0" sldId="293"/>
        </pc:sldMkLst>
        <pc:spChg chg="add del">
          <ac:chgData name="Jenn Anne" userId="2e42e5b19939340a" providerId="LiveId" clId="{FB7900C9-F66F-4240-8EA1-B3E5175F6728}" dt="2023-02-14T22:41:27.665" v="103" actId="478"/>
          <ac:spMkLst>
            <pc:docMk/>
            <pc:sldMk cId="0" sldId="293"/>
            <ac:spMk id="5" creationId="{00000000-0000-0000-0000-000000000000}"/>
          </ac:spMkLst>
        </pc:spChg>
        <pc:spChg chg="add mod ord">
          <ac:chgData name="Jenn Anne" userId="2e42e5b19939340a" providerId="LiveId" clId="{FB7900C9-F66F-4240-8EA1-B3E5175F6728}" dt="2023-02-14T22:58:00.582" v="332" actId="167"/>
          <ac:spMkLst>
            <pc:docMk/>
            <pc:sldMk cId="0" sldId="293"/>
            <ac:spMk id="31" creationId="{1536AE1F-5521-D2E5-973E-DC3AA319302C}"/>
          </ac:spMkLst>
        </pc:spChg>
        <pc:spChg chg="add mod ord">
          <ac:chgData name="Jenn Anne" userId="2e42e5b19939340a" providerId="LiveId" clId="{FB7900C9-F66F-4240-8EA1-B3E5175F6728}" dt="2023-02-14T22:58:00.582" v="332" actId="167"/>
          <ac:spMkLst>
            <pc:docMk/>
            <pc:sldMk cId="0" sldId="293"/>
            <ac:spMk id="32" creationId="{DDB1D716-5542-4709-ED09-DADEDDEEA3AB}"/>
          </ac:spMkLst>
        </pc:spChg>
        <pc:grpChg chg="del mod">
          <ac:chgData name="Jenn Anne" userId="2e42e5b19939340a" providerId="LiveId" clId="{FB7900C9-F66F-4240-8EA1-B3E5175F6728}" dt="2023-02-14T22:41:30.174" v="105" actId="478"/>
          <ac:grpSpMkLst>
            <pc:docMk/>
            <pc:sldMk cId="0" sldId="293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1:31.944" v="106" actId="478"/>
          <ac:grpSpMkLst>
            <pc:docMk/>
            <pc:sldMk cId="0" sldId="293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8:06.237" v="334" actId="167"/>
        <pc:sldMkLst>
          <pc:docMk/>
          <pc:sldMk cId="0" sldId="294"/>
        </pc:sldMkLst>
        <pc:spChg chg="add mod ord">
          <ac:chgData name="Jenn Anne" userId="2e42e5b19939340a" providerId="LiveId" clId="{FB7900C9-F66F-4240-8EA1-B3E5175F6728}" dt="2023-02-14T22:58:06.237" v="334" actId="167"/>
          <ac:spMkLst>
            <pc:docMk/>
            <pc:sldMk cId="0" sldId="294"/>
            <ac:spMk id="31" creationId="{E9899887-8E41-5B58-5BE5-BAA0CABA5755}"/>
          </ac:spMkLst>
        </pc:spChg>
        <pc:spChg chg="add mod ord">
          <ac:chgData name="Jenn Anne" userId="2e42e5b19939340a" providerId="LiveId" clId="{FB7900C9-F66F-4240-8EA1-B3E5175F6728}" dt="2023-02-14T22:58:06.237" v="334" actId="167"/>
          <ac:spMkLst>
            <pc:docMk/>
            <pc:sldMk cId="0" sldId="294"/>
            <ac:spMk id="32" creationId="{209E21D6-514C-6A16-5989-336EE00CB054}"/>
          </ac:spMkLst>
        </pc:spChg>
        <pc:grpChg chg="del">
          <ac:chgData name="Jenn Anne" userId="2e42e5b19939340a" providerId="LiveId" clId="{FB7900C9-F66F-4240-8EA1-B3E5175F6728}" dt="2023-02-14T22:41:35.293" v="107" actId="478"/>
          <ac:grpSpMkLst>
            <pc:docMk/>
            <pc:sldMk cId="0" sldId="294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1:36.932" v="108" actId="478"/>
          <ac:grpSpMkLst>
            <pc:docMk/>
            <pc:sldMk cId="0" sldId="294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8:12.019" v="336" actId="167"/>
        <pc:sldMkLst>
          <pc:docMk/>
          <pc:sldMk cId="0" sldId="295"/>
        </pc:sldMkLst>
        <pc:spChg chg="add mod ord">
          <ac:chgData name="Jenn Anne" userId="2e42e5b19939340a" providerId="LiveId" clId="{FB7900C9-F66F-4240-8EA1-B3E5175F6728}" dt="2023-02-14T22:58:12.019" v="336" actId="167"/>
          <ac:spMkLst>
            <pc:docMk/>
            <pc:sldMk cId="0" sldId="295"/>
            <ac:spMk id="31" creationId="{3133AC65-6E51-336D-250A-994EA8F95552}"/>
          </ac:spMkLst>
        </pc:spChg>
        <pc:spChg chg="add mod ord">
          <ac:chgData name="Jenn Anne" userId="2e42e5b19939340a" providerId="LiveId" clId="{FB7900C9-F66F-4240-8EA1-B3E5175F6728}" dt="2023-02-14T22:58:12.019" v="336" actId="167"/>
          <ac:spMkLst>
            <pc:docMk/>
            <pc:sldMk cId="0" sldId="295"/>
            <ac:spMk id="32" creationId="{2DD5C4EC-EA49-4FC7-1CEE-0D53ADC2978C}"/>
          </ac:spMkLst>
        </pc:spChg>
        <pc:grpChg chg="del">
          <ac:chgData name="Jenn Anne" userId="2e42e5b19939340a" providerId="LiveId" clId="{FB7900C9-F66F-4240-8EA1-B3E5175F6728}" dt="2023-02-14T22:41:39.854" v="109" actId="478"/>
          <ac:grpSpMkLst>
            <pc:docMk/>
            <pc:sldMk cId="0" sldId="295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1:41.473" v="110" actId="478"/>
          <ac:grpSpMkLst>
            <pc:docMk/>
            <pc:sldMk cId="0" sldId="295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8:18.603" v="338" actId="167"/>
        <pc:sldMkLst>
          <pc:docMk/>
          <pc:sldMk cId="0" sldId="296"/>
        </pc:sldMkLst>
        <pc:spChg chg="add mod ord">
          <ac:chgData name="Jenn Anne" userId="2e42e5b19939340a" providerId="LiveId" clId="{FB7900C9-F66F-4240-8EA1-B3E5175F6728}" dt="2023-02-14T22:58:18.603" v="338" actId="167"/>
          <ac:spMkLst>
            <pc:docMk/>
            <pc:sldMk cId="0" sldId="296"/>
            <ac:spMk id="31" creationId="{A0014510-38DD-F6C5-FED0-545F8482D8D4}"/>
          </ac:spMkLst>
        </pc:spChg>
        <pc:spChg chg="add mod ord">
          <ac:chgData name="Jenn Anne" userId="2e42e5b19939340a" providerId="LiveId" clId="{FB7900C9-F66F-4240-8EA1-B3E5175F6728}" dt="2023-02-14T22:58:18.603" v="338" actId="167"/>
          <ac:spMkLst>
            <pc:docMk/>
            <pc:sldMk cId="0" sldId="296"/>
            <ac:spMk id="32" creationId="{A1605C23-B07D-84AB-29AA-1B1901968FB2}"/>
          </ac:spMkLst>
        </pc:spChg>
        <pc:grpChg chg="del">
          <ac:chgData name="Jenn Anne" userId="2e42e5b19939340a" providerId="LiveId" clId="{FB7900C9-F66F-4240-8EA1-B3E5175F6728}" dt="2023-02-14T22:41:44.194" v="111" actId="478"/>
          <ac:grpSpMkLst>
            <pc:docMk/>
            <pc:sldMk cId="0" sldId="296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1:45.773" v="112" actId="478"/>
          <ac:grpSpMkLst>
            <pc:docMk/>
            <pc:sldMk cId="0" sldId="296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8:38.383" v="340" actId="167"/>
        <pc:sldMkLst>
          <pc:docMk/>
          <pc:sldMk cId="0" sldId="297"/>
        </pc:sldMkLst>
        <pc:spChg chg="add mod ord">
          <ac:chgData name="Jenn Anne" userId="2e42e5b19939340a" providerId="LiveId" clId="{FB7900C9-F66F-4240-8EA1-B3E5175F6728}" dt="2023-02-14T22:58:38.383" v="340" actId="167"/>
          <ac:spMkLst>
            <pc:docMk/>
            <pc:sldMk cId="0" sldId="297"/>
            <ac:spMk id="31" creationId="{C553F11E-C7E4-51EE-E64F-170535BE4794}"/>
          </ac:spMkLst>
        </pc:spChg>
        <pc:spChg chg="add mod ord">
          <ac:chgData name="Jenn Anne" userId="2e42e5b19939340a" providerId="LiveId" clId="{FB7900C9-F66F-4240-8EA1-B3E5175F6728}" dt="2023-02-14T22:58:38.383" v="340" actId="167"/>
          <ac:spMkLst>
            <pc:docMk/>
            <pc:sldMk cId="0" sldId="297"/>
            <ac:spMk id="32" creationId="{578165DB-D6FC-9333-1A5F-3E6AAFF041F1}"/>
          </ac:spMkLst>
        </pc:spChg>
        <pc:grpChg chg="del">
          <ac:chgData name="Jenn Anne" userId="2e42e5b19939340a" providerId="LiveId" clId="{FB7900C9-F66F-4240-8EA1-B3E5175F6728}" dt="2023-02-14T22:41:48.864" v="113" actId="478"/>
          <ac:grpSpMkLst>
            <pc:docMk/>
            <pc:sldMk cId="0" sldId="297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1:50.625" v="114" actId="478"/>
          <ac:grpSpMkLst>
            <pc:docMk/>
            <pc:sldMk cId="0" sldId="297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8:44.332" v="342" actId="167"/>
        <pc:sldMkLst>
          <pc:docMk/>
          <pc:sldMk cId="0" sldId="298"/>
        </pc:sldMkLst>
        <pc:spChg chg="add mod ord">
          <ac:chgData name="Jenn Anne" userId="2e42e5b19939340a" providerId="LiveId" clId="{FB7900C9-F66F-4240-8EA1-B3E5175F6728}" dt="2023-02-14T22:58:44.332" v="342" actId="167"/>
          <ac:spMkLst>
            <pc:docMk/>
            <pc:sldMk cId="0" sldId="298"/>
            <ac:spMk id="31" creationId="{5E6D8867-A085-67C1-6975-3DBAA4604D0F}"/>
          </ac:spMkLst>
        </pc:spChg>
        <pc:spChg chg="add mod ord">
          <ac:chgData name="Jenn Anne" userId="2e42e5b19939340a" providerId="LiveId" clId="{FB7900C9-F66F-4240-8EA1-B3E5175F6728}" dt="2023-02-14T22:58:44.332" v="342" actId="167"/>
          <ac:spMkLst>
            <pc:docMk/>
            <pc:sldMk cId="0" sldId="298"/>
            <ac:spMk id="32" creationId="{4DC6CC67-505E-47A8-0EFB-BAA00767DD99}"/>
          </ac:spMkLst>
        </pc:spChg>
        <pc:grpChg chg="del">
          <ac:chgData name="Jenn Anne" userId="2e42e5b19939340a" providerId="LiveId" clId="{FB7900C9-F66F-4240-8EA1-B3E5175F6728}" dt="2023-02-14T22:41:53.413" v="115" actId="478"/>
          <ac:grpSpMkLst>
            <pc:docMk/>
            <pc:sldMk cId="0" sldId="298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1:55.070" v="116" actId="478"/>
          <ac:grpSpMkLst>
            <pc:docMk/>
            <pc:sldMk cId="0" sldId="298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8:51.851" v="344" actId="167"/>
        <pc:sldMkLst>
          <pc:docMk/>
          <pc:sldMk cId="0" sldId="299"/>
        </pc:sldMkLst>
        <pc:spChg chg="add mod ord">
          <ac:chgData name="Jenn Anne" userId="2e42e5b19939340a" providerId="LiveId" clId="{FB7900C9-F66F-4240-8EA1-B3E5175F6728}" dt="2023-02-14T22:58:51.851" v="344" actId="167"/>
          <ac:spMkLst>
            <pc:docMk/>
            <pc:sldMk cId="0" sldId="299"/>
            <ac:spMk id="31" creationId="{6DBEE3AD-0A58-BF3E-EF6A-647388351969}"/>
          </ac:spMkLst>
        </pc:spChg>
        <pc:spChg chg="add mod ord">
          <ac:chgData name="Jenn Anne" userId="2e42e5b19939340a" providerId="LiveId" clId="{FB7900C9-F66F-4240-8EA1-B3E5175F6728}" dt="2023-02-14T22:58:51.851" v="344" actId="167"/>
          <ac:spMkLst>
            <pc:docMk/>
            <pc:sldMk cId="0" sldId="299"/>
            <ac:spMk id="32" creationId="{2DE91A3B-FD09-9DF6-1D2A-F8ADE152F727}"/>
          </ac:spMkLst>
        </pc:spChg>
        <pc:grpChg chg="del">
          <ac:chgData name="Jenn Anne" userId="2e42e5b19939340a" providerId="LiveId" clId="{FB7900C9-F66F-4240-8EA1-B3E5175F6728}" dt="2023-02-14T22:41:58.052" v="117" actId="478"/>
          <ac:grpSpMkLst>
            <pc:docMk/>
            <pc:sldMk cId="0" sldId="299"/>
            <ac:grpSpMk id="2" creationId="{00000000-0000-0000-0000-000000000000}"/>
          </ac:grpSpMkLst>
        </pc:grpChg>
        <pc:grpChg chg="del mod">
          <ac:chgData name="Jenn Anne" userId="2e42e5b19939340a" providerId="LiveId" clId="{FB7900C9-F66F-4240-8EA1-B3E5175F6728}" dt="2023-02-14T22:41:59.612" v="119" actId="478"/>
          <ac:grpSpMkLst>
            <pc:docMk/>
            <pc:sldMk cId="0" sldId="299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8:58.313" v="346" actId="167"/>
        <pc:sldMkLst>
          <pc:docMk/>
          <pc:sldMk cId="0" sldId="300"/>
        </pc:sldMkLst>
        <pc:spChg chg="add del">
          <ac:chgData name="Jenn Anne" userId="2e42e5b19939340a" providerId="LiveId" clId="{FB7900C9-F66F-4240-8EA1-B3E5175F6728}" dt="2023-02-14T22:42:03.823" v="121" actId="478"/>
          <ac:spMkLst>
            <pc:docMk/>
            <pc:sldMk cId="0" sldId="300"/>
            <ac:spMk id="5" creationId="{00000000-0000-0000-0000-000000000000}"/>
          </ac:spMkLst>
        </pc:spChg>
        <pc:spChg chg="add mod ord">
          <ac:chgData name="Jenn Anne" userId="2e42e5b19939340a" providerId="LiveId" clId="{FB7900C9-F66F-4240-8EA1-B3E5175F6728}" dt="2023-02-14T22:58:58.313" v="346" actId="167"/>
          <ac:spMkLst>
            <pc:docMk/>
            <pc:sldMk cId="0" sldId="300"/>
            <ac:spMk id="31" creationId="{D3E0B01C-0B19-D909-5EE3-9546FCFDD35E}"/>
          </ac:spMkLst>
        </pc:spChg>
        <pc:spChg chg="add mod ord">
          <ac:chgData name="Jenn Anne" userId="2e42e5b19939340a" providerId="LiveId" clId="{FB7900C9-F66F-4240-8EA1-B3E5175F6728}" dt="2023-02-14T22:58:58.313" v="346" actId="167"/>
          <ac:spMkLst>
            <pc:docMk/>
            <pc:sldMk cId="0" sldId="300"/>
            <ac:spMk id="32" creationId="{0FC01726-10EF-2A50-236B-E5EC702CEAC1}"/>
          </ac:spMkLst>
        </pc:spChg>
        <pc:grpChg chg="del">
          <ac:chgData name="Jenn Anne" userId="2e42e5b19939340a" providerId="LiveId" clId="{FB7900C9-F66F-4240-8EA1-B3E5175F6728}" dt="2023-02-14T22:42:05.786" v="122" actId="478"/>
          <ac:grpSpMkLst>
            <pc:docMk/>
            <pc:sldMk cId="0" sldId="300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2:07.700" v="123" actId="478"/>
          <ac:grpSpMkLst>
            <pc:docMk/>
            <pc:sldMk cId="0" sldId="300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9:04.533" v="348" actId="167"/>
        <pc:sldMkLst>
          <pc:docMk/>
          <pc:sldMk cId="0" sldId="301"/>
        </pc:sldMkLst>
        <pc:spChg chg="add mod ord">
          <ac:chgData name="Jenn Anne" userId="2e42e5b19939340a" providerId="LiveId" clId="{FB7900C9-F66F-4240-8EA1-B3E5175F6728}" dt="2023-02-14T22:59:04.533" v="348" actId="167"/>
          <ac:spMkLst>
            <pc:docMk/>
            <pc:sldMk cId="0" sldId="301"/>
            <ac:spMk id="31" creationId="{41BFF7A2-E205-A38F-3387-8D21176AD1A8}"/>
          </ac:spMkLst>
        </pc:spChg>
        <pc:spChg chg="add mod ord">
          <ac:chgData name="Jenn Anne" userId="2e42e5b19939340a" providerId="LiveId" clId="{FB7900C9-F66F-4240-8EA1-B3E5175F6728}" dt="2023-02-14T22:59:04.533" v="348" actId="167"/>
          <ac:spMkLst>
            <pc:docMk/>
            <pc:sldMk cId="0" sldId="301"/>
            <ac:spMk id="32" creationId="{8CF00011-B41F-FEEC-B5EE-4FDFCADACD4E}"/>
          </ac:spMkLst>
        </pc:spChg>
        <pc:grpChg chg="del">
          <ac:chgData name="Jenn Anne" userId="2e42e5b19939340a" providerId="LiveId" clId="{FB7900C9-F66F-4240-8EA1-B3E5175F6728}" dt="2023-02-14T22:42:11.174" v="124" actId="478"/>
          <ac:grpSpMkLst>
            <pc:docMk/>
            <pc:sldMk cId="0" sldId="301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2:12.733" v="125" actId="478"/>
          <ac:grpSpMkLst>
            <pc:docMk/>
            <pc:sldMk cId="0" sldId="301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9:10.912" v="350" actId="167"/>
        <pc:sldMkLst>
          <pc:docMk/>
          <pc:sldMk cId="0" sldId="302"/>
        </pc:sldMkLst>
        <pc:spChg chg="add mod ord">
          <ac:chgData name="Jenn Anne" userId="2e42e5b19939340a" providerId="LiveId" clId="{FB7900C9-F66F-4240-8EA1-B3E5175F6728}" dt="2023-02-14T22:59:10.912" v="350" actId="167"/>
          <ac:spMkLst>
            <pc:docMk/>
            <pc:sldMk cId="0" sldId="302"/>
            <ac:spMk id="31" creationId="{415CAD3B-AF70-F959-9987-B9C50456BFB1}"/>
          </ac:spMkLst>
        </pc:spChg>
        <pc:spChg chg="add mod ord">
          <ac:chgData name="Jenn Anne" userId="2e42e5b19939340a" providerId="LiveId" clId="{FB7900C9-F66F-4240-8EA1-B3E5175F6728}" dt="2023-02-14T22:59:10.912" v="350" actId="167"/>
          <ac:spMkLst>
            <pc:docMk/>
            <pc:sldMk cId="0" sldId="302"/>
            <ac:spMk id="32" creationId="{82178AAE-CFB4-0168-CCB2-F17EDFB90340}"/>
          </ac:spMkLst>
        </pc:spChg>
        <pc:grpChg chg="del">
          <ac:chgData name="Jenn Anne" userId="2e42e5b19939340a" providerId="LiveId" clId="{FB7900C9-F66F-4240-8EA1-B3E5175F6728}" dt="2023-02-14T22:42:16.004" v="126" actId="478"/>
          <ac:grpSpMkLst>
            <pc:docMk/>
            <pc:sldMk cId="0" sldId="302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2:18.509" v="127" actId="478"/>
          <ac:grpSpMkLst>
            <pc:docMk/>
            <pc:sldMk cId="0" sldId="302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9:17.745" v="352" actId="167"/>
        <pc:sldMkLst>
          <pc:docMk/>
          <pc:sldMk cId="0" sldId="303"/>
        </pc:sldMkLst>
        <pc:spChg chg="add mod ord">
          <ac:chgData name="Jenn Anne" userId="2e42e5b19939340a" providerId="LiveId" clId="{FB7900C9-F66F-4240-8EA1-B3E5175F6728}" dt="2023-02-14T22:59:17.745" v="352" actId="167"/>
          <ac:spMkLst>
            <pc:docMk/>
            <pc:sldMk cId="0" sldId="303"/>
            <ac:spMk id="31" creationId="{838A8B82-B18B-8700-C18E-853C4A76CA4D}"/>
          </ac:spMkLst>
        </pc:spChg>
        <pc:spChg chg="add mod ord">
          <ac:chgData name="Jenn Anne" userId="2e42e5b19939340a" providerId="LiveId" clId="{FB7900C9-F66F-4240-8EA1-B3E5175F6728}" dt="2023-02-14T22:59:17.745" v="352" actId="167"/>
          <ac:spMkLst>
            <pc:docMk/>
            <pc:sldMk cId="0" sldId="303"/>
            <ac:spMk id="32" creationId="{B2ED0B89-9B45-4915-3DF5-A889F04F00FC}"/>
          </ac:spMkLst>
        </pc:spChg>
        <pc:grpChg chg="del">
          <ac:chgData name="Jenn Anne" userId="2e42e5b19939340a" providerId="LiveId" clId="{FB7900C9-F66F-4240-8EA1-B3E5175F6728}" dt="2023-02-14T22:42:22.364" v="128" actId="478"/>
          <ac:grpSpMkLst>
            <pc:docMk/>
            <pc:sldMk cId="0" sldId="303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2:23.937" v="129" actId="478"/>
          <ac:grpSpMkLst>
            <pc:docMk/>
            <pc:sldMk cId="0" sldId="303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9:24.442" v="354" actId="167"/>
        <pc:sldMkLst>
          <pc:docMk/>
          <pc:sldMk cId="0" sldId="304"/>
        </pc:sldMkLst>
        <pc:spChg chg="add mod ord">
          <ac:chgData name="Jenn Anne" userId="2e42e5b19939340a" providerId="LiveId" clId="{FB7900C9-F66F-4240-8EA1-B3E5175F6728}" dt="2023-02-14T22:59:24.442" v="354" actId="167"/>
          <ac:spMkLst>
            <pc:docMk/>
            <pc:sldMk cId="0" sldId="304"/>
            <ac:spMk id="31" creationId="{45124CBE-2BBC-6A3D-A018-ED8DFDE7362A}"/>
          </ac:spMkLst>
        </pc:spChg>
        <pc:spChg chg="add mod ord">
          <ac:chgData name="Jenn Anne" userId="2e42e5b19939340a" providerId="LiveId" clId="{FB7900C9-F66F-4240-8EA1-B3E5175F6728}" dt="2023-02-14T22:59:24.442" v="354" actId="167"/>
          <ac:spMkLst>
            <pc:docMk/>
            <pc:sldMk cId="0" sldId="304"/>
            <ac:spMk id="32" creationId="{D20413A2-ACA2-9C67-1EB6-081E14662DF0}"/>
          </ac:spMkLst>
        </pc:spChg>
        <pc:grpChg chg="del mod">
          <ac:chgData name="Jenn Anne" userId="2e42e5b19939340a" providerId="LiveId" clId="{FB7900C9-F66F-4240-8EA1-B3E5175F6728}" dt="2023-02-14T22:42:27.043" v="131" actId="478"/>
          <ac:grpSpMkLst>
            <pc:docMk/>
            <pc:sldMk cId="0" sldId="304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2:29.073" v="132" actId="478"/>
          <ac:grpSpMkLst>
            <pc:docMk/>
            <pc:sldMk cId="0" sldId="304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9:40.552" v="356" actId="167"/>
        <pc:sldMkLst>
          <pc:docMk/>
          <pc:sldMk cId="0" sldId="305"/>
        </pc:sldMkLst>
        <pc:spChg chg="add mod ord">
          <ac:chgData name="Jenn Anne" userId="2e42e5b19939340a" providerId="LiveId" clId="{FB7900C9-F66F-4240-8EA1-B3E5175F6728}" dt="2023-02-14T22:59:40.552" v="356" actId="167"/>
          <ac:spMkLst>
            <pc:docMk/>
            <pc:sldMk cId="0" sldId="305"/>
            <ac:spMk id="31" creationId="{49F010AF-363E-6C08-C231-182DDCF9B92A}"/>
          </ac:spMkLst>
        </pc:spChg>
        <pc:spChg chg="add mod ord">
          <ac:chgData name="Jenn Anne" userId="2e42e5b19939340a" providerId="LiveId" clId="{FB7900C9-F66F-4240-8EA1-B3E5175F6728}" dt="2023-02-14T22:59:40.552" v="356" actId="167"/>
          <ac:spMkLst>
            <pc:docMk/>
            <pc:sldMk cId="0" sldId="305"/>
            <ac:spMk id="32" creationId="{E199E598-939F-2120-BDE3-D23DFEAAC125}"/>
          </ac:spMkLst>
        </pc:spChg>
        <pc:grpChg chg="del">
          <ac:chgData name="Jenn Anne" userId="2e42e5b19939340a" providerId="LiveId" clId="{FB7900C9-F66F-4240-8EA1-B3E5175F6728}" dt="2023-02-14T22:42:32.294" v="133" actId="478"/>
          <ac:grpSpMkLst>
            <pc:docMk/>
            <pc:sldMk cId="0" sldId="305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2:34.093" v="134" actId="478"/>
          <ac:grpSpMkLst>
            <pc:docMk/>
            <pc:sldMk cId="0" sldId="305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9:47.823" v="358" actId="167"/>
        <pc:sldMkLst>
          <pc:docMk/>
          <pc:sldMk cId="0" sldId="306"/>
        </pc:sldMkLst>
        <pc:spChg chg="add mod ord">
          <ac:chgData name="Jenn Anne" userId="2e42e5b19939340a" providerId="LiveId" clId="{FB7900C9-F66F-4240-8EA1-B3E5175F6728}" dt="2023-02-14T22:59:47.823" v="358" actId="167"/>
          <ac:spMkLst>
            <pc:docMk/>
            <pc:sldMk cId="0" sldId="306"/>
            <ac:spMk id="31" creationId="{41DD5549-48DD-35D2-5CA7-EC47A77EB3AA}"/>
          </ac:spMkLst>
        </pc:spChg>
        <pc:spChg chg="add mod ord">
          <ac:chgData name="Jenn Anne" userId="2e42e5b19939340a" providerId="LiveId" clId="{FB7900C9-F66F-4240-8EA1-B3E5175F6728}" dt="2023-02-14T22:59:47.823" v="358" actId="167"/>
          <ac:spMkLst>
            <pc:docMk/>
            <pc:sldMk cId="0" sldId="306"/>
            <ac:spMk id="32" creationId="{777C6232-1288-1A04-D25E-ACE146699FE8}"/>
          </ac:spMkLst>
        </pc:spChg>
        <pc:grpChg chg="del">
          <ac:chgData name="Jenn Anne" userId="2e42e5b19939340a" providerId="LiveId" clId="{FB7900C9-F66F-4240-8EA1-B3E5175F6728}" dt="2023-02-14T22:42:37.493" v="135" actId="478"/>
          <ac:grpSpMkLst>
            <pc:docMk/>
            <pc:sldMk cId="0" sldId="306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2:39.173" v="136" actId="478"/>
          <ac:grpSpMkLst>
            <pc:docMk/>
            <pc:sldMk cId="0" sldId="306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2:59:53.679" v="360" actId="167"/>
        <pc:sldMkLst>
          <pc:docMk/>
          <pc:sldMk cId="0" sldId="307"/>
        </pc:sldMkLst>
        <pc:spChg chg="add del">
          <ac:chgData name="Jenn Anne" userId="2e42e5b19939340a" providerId="LiveId" clId="{FB7900C9-F66F-4240-8EA1-B3E5175F6728}" dt="2023-02-14T22:42:46.113" v="139" actId="478"/>
          <ac:spMkLst>
            <pc:docMk/>
            <pc:sldMk cId="0" sldId="307"/>
            <ac:spMk id="30" creationId="{00000000-0000-0000-0000-000000000000}"/>
          </ac:spMkLst>
        </pc:spChg>
        <pc:spChg chg="add mod ord">
          <ac:chgData name="Jenn Anne" userId="2e42e5b19939340a" providerId="LiveId" clId="{FB7900C9-F66F-4240-8EA1-B3E5175F6728}" dt="2023-02-14T22:59:53.679" v="360" actId="167"/>
          <ac:spMkLst>
            <pc:docMk/>
            <pc:sldMk cId="0" sldId="307"/>
            <ac:spMk id="31" creationId="{023C6538-BAED-8832-32EF-C5896F7B0D06}"/>
          </ac:spMkLst>
        </pc:spChg>
        <pc:spChg chg="add mod ord">
          <ac:chgData name="Jenn Anne" userId="2e42e5b19939340a" providerId="LiveId" clId="{FB7900C9-F66F-4240-8EA1-B3E5175F6728}" dt="2023-02-14T22:59:53.679" v="360" actId="167"/>
          <ac:spMkLst>
            <pc:docMk/>
            <pc:sldMk cId="0" sldId="307"/>
            <ac:spMk id="32" creationId="{8CB25ECA-5A58-83BD-56F3-9AB6DE4E2F79}"/>
          </ac:spMkLst>
        </pc:spChg>
        <pc:grpChg chg="del">
          <ac:chgData name="Jenn Anne" userId="2e42e5b19939340a" providerId="LiveId" clId="{FB7900C9-F66F-4240-8EA1-B3E5175F6728}" dt="2023-02-14T22:42:43.064" v="137" actId="478"/>
          <ac:grpSpMkLst>
            <pc:docMk/>
            <pc:sldMk cId="0" sldId="307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2:47.503" v="140" actId="478"/>
          <ac:grpSpMkLst>
            <pc:docMk/>
            <pc:sldMk cId="0" sldId="307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0:00.852" v="362" actId="167"/>
        <pc:sldMkLst>
          <pc:docMk/>
          <pc:sldMk cId="0" sldId="308"/>
        </pc:sldMkLst>
        <pc:spChg chg="add mod ord">
          <ac:chgData name="Jenn Anne" userId="2e42e5b19939340a" providerId="LiveId" clId="{FB7900C9-F66F-4240-8EA1-B3E5175F6728}" dt="2023-02-14T23:00:00.852" v="362" actId="167"/>
          <ac:spMkLst>
            <pc:docMk/>
            <pc:sldMk cId="0" sldId="308"/>
            <ac:spMk id="31" creationId="{4E14998B-72E1-8D9F-0F54-5F88433A9E46}"/>
          </ac:spMkLst>
        </pc:spChg>
        <pc:spChg chg="add mod ord">
          <ac:chgData name="Jenn Anne" userId="2e42e5b19939340a" providerId="LiveId" clId="{FB7900C9-F66F-4240-8EA1-B3E5175F6728}" dt="2023-02-14T23:00:00.852" v="362" actId="167"/>
          <ac:spMkLst>
            <pc:docMk/>
            <pc:sldMk cId="0" sldId="308"/>
            <ac:spMk id="32" creationId="{94303262-69FF-F98A-91C0-2BD8AEF73612}"/>
          </ac:spMkLst>
        </pc:spChg>
        <pc:grpChg chg="del">
          <ac:chgData name="Jenn Anne" userId="2e42e5b19939340a" providerId="LiveId" clId="{FB7900C9-F66F-4240-8EA1-B3E5175F6728}" dt="2023-02-14T22:42:50.574" v="141" actId="478"/>
          <ac:grpSpMkLst>
            <pc:docMk/>
            <pc:sldMk cId="0" sldId="308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2:52.509" v="142" actId="478"/>
          <ac:grpSpMkLst>
            <pc:docMk/>
            <pc:sldMk cId="0" sldId="308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0:14.454" v="364" actId="167"/>
        <pc:sldMkLst>
          <pc:docMk/>
          <pc:sldMk cId="0" sldId="309"/>
        </pc:sldMkLst>
        <pc:spChg chg="add mod ord">
          <ac:chgData name="Jenn Anne" userId="2e42e5b19939340a" providerId="LiveId" clId="{FB7900C9-F66F-4240-8EA1-B3E5175F6728}" dt="2023-02-14T23:00:14.454" v="364" actId="167"/>
          <ac:spMkLst>
            <pc:docMk/>
            <pc:sldMk cId="0" sldId="309"/>
            <ac:spMk id="31" creationId="{C4D3DC74-F49A-8D70-8347-1B559E2BB606}"/>
          </ac:spMkLst>
        </pc:spChg>
        <pc:spChg chg="add mod ord">
          <ac:chgData name="Jenn Anne" userId="2e42e5b19939340a" providerId="LiveId" clId="{FB7900C9-F66F-4240-8EA1-B3E5175F6728}" dt="2023-02-14T23:00:14.454" v="364" actId="167"/>
          <ac:spMkLst>
            <pc:docMk/>
            <pc:sldMk cId="0" sldId="309"/>
            <ac:spMk id="32" creationId="{CF1AEE99-55F6-6DC8-23B3-5E3C3FCCD229}"/>
          </ac:spMkLst>
        </pc:spChg>
        <pc:grpChg chg="del">
          <ac:chgData name="Jenn Anne" userId="2e42e5b19939340a" providerId="LiveId" clId="{FB7900C9-F66F-4240-8EA1-B3E5175F6728}" dt="2023-02-14T22:42:55.733" v="143" actId="478"/>
          <ac:grpSpMkLst>
            <pc:docMk/>
            <pc:sldMk cId="0" sldId="309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2:57.496" v="144" actId="478"/>
          <ac:grpSpMkLst>
            <pc:docMk/>
            <pc:sldMk cId="0" sldId="309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0:20.662" v="366" actId="167"/>
        <pc:sldMkLst>
          <pc:docMk/>
          <pc:sldMk cId="0" sldId="310"/>
        </pc:sldMkLst>
        <pc:spChg chg="add del">
          <ac:chgData name="Jenn Anne" userId="2e42e5b19939340a" providerId="LiveId" clId="{FB7900C9-F66F-4240-8EA1-B3E5175F6728}" dt="2023-02-14T22:43:03.062" v="147" actId="478"/>
          <ac:spMkLst>
            <pc:docMk/>
            <pc:sldMk cId="0" sldId="310"/>
            <ac:spMk id="30" creationId="{00000000-0000-0000-0000-000000000000}"/>
          </ac:spMkLst>
        </pc:spChg>
        <pc:spChg chg="add mod ord">
          <ac:chgData name="Jenn Anne" userId="2e42e5b19939340a" providerId="LiveId" clId="{FB7900C9-F66F-4240-8EA1-B3E5175F6728}" dt="2023-02-14T23:00:20.662" v="366" actId="167"/>
          <ac:spMkLst>
            <pc:docMk/>
            <pc:sldMk cId="0" sldId="310"/>
            <ac:spMk id="31" creationId="{9B82B248-5325-30B7-0D70-FFE8113327A2}"/>
          </ac:spMkLst>
        </pc:spChg>
        <pc:spChg chg="add mod ord">
          <ac:chgData name="Jenn Anne" userId="2e42e5b19939340a" providerId="LiveId" clId="{FB7900C9-F66F-4240-8EA1-B3E5175F6728}" dt="2023-02-14T23:00:20.662" v="366" actId="167"/>
          <ac:spMkLst>
            <pc:docMk/>
            <pc:sldMk cId="0" sldId="310"/>
            <ac:spMk id="32" creationId="{375AB62C-D698-B204-3774-2A4DB919ECE9}"/>
          </ac:spMkLst>
        </pc:spChg>
        <pc:grpChg chg="del">
          <ac:chgData name="Jenn Anne" userId="2e42e5b19939340a" providerId="LiveId" clId="{FB7900C9-F66F-4240-8EA1-B3E5175F6728}" dt="2023-02-14T22:43:00.277" v="145" actId="478"/>
          <ac:grpSpMkLst>
            <pc:docMk/>
            <pc:sldMk cId="0" sldId="310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3:08.094" v="148" actId="478"/>
          <ac:grpSpMkLst>
            <pc:docMk/>
            <pc:sldMk cId="0" sldId="310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0:27.062" v="368" actId="167"/>
        <pc:sldMkLst>
          <pc:docMk/>
          <pc:sldMk cId="0" sldId="311"/>
        </pc:sldMkLst>
        <pc:spChg chg="add mod ord">
          <ac:chgData name="Jenn Anne" userId="2e42e5b19939340a" providerId="LiveId" clId="{FB7900C9-F66F-4240-8EA1-B3E5175F6728}" dt="2023-02-14T23:00:27.062" v="368" actId="167"/>
          <ac:spMkLst>
            <pc:docMk/>
            <pc:sldMk cId="0" sldId="311"/>
            <ac:spMk id="31" creationId="{0564FA02-0726-8658-5142-299E727643CA}"/>
          </ac:spMkLst>
        </pc:spChg>
        <pc:spChg chg="add mod ord">
          <ac:chgData name="Jenn Anne" userId="2e42e5b19939340a" providerId="LiveId" clId="{FB7900C9-F66F-4240-8EA1-B3E5175F6728}" dt="2023-02-14T23:00:27.062" v="368" actId="167"/>
          <ac:spMkLst>
            <pc:docMk/>
            <pc:sldMk cId="0" sldId="311"/>
            <ac:spMk id="32" creationId="{1D2C0E95-085C-404A-7E26-29ECA6C1F5AE}"/>
          </ac:spMkLst>
        </pc:spChg>
        <pc:grpChg chg="del mod">
          <ac:chgData name="Jenn Anne" userId="2e42e5b19939340a" providerId="LiveId" clId="{FB7900C9-F66F-4240-8EA1-B3E5175F6728}" dt="2023-02-14T22:43:13.132" v="150" actId="478"/>
          <ac:grpSpMkLst>
            <pc:docMk/>
            <pc:sldMk cId="0" sldId="311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3:15.309" v="151" actId="478"/>
          <ac:grpSpMkLst>
            <pc:docMk/>
            <pc:sldMk cId="0" sldId="311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0:33.937" v="370" actId="167"/>
        <pc:sldMkLst>
          <pc:docMk/>
          <pc:sldMk cId="0" sldId="312"/>
        </pc:sldMkLst>
        <pc:spChg chg="add mod ord">
          <ac:chgData name="Jenn Anne" userId="2e42e5b19939340a" providerId="LiveId" clId="{FB7900C9-F66F-4240-8EA1-B3E5175F6728}" dt="2023-02-14T23:00:33.937" v="370" actId="167"/>
          <ac:spMkLst>
            <pc:docMk/>
            <pc:sldMk cId="0" sldId="312"/>
            <ac:spMk id="31" creationId="{0129343B-0D33-F58B-BF21-51CEAD83F278}"/>
          </ac:spMkLst>
        </pc:spChg>
        <pc:spChg chg="add mod ord">
          <ac:chgData name="Jenn Anne" userId="2e42e5b19939340a" providerId="LiveId" clId="{FB7900C9-F66F-4240-8EA1-B3E5175F6728}" dt="2023-02-14T23:00:33.937" v="370" actId="167"/>
          <ac:spMkLst>
            <pc:docMk/>
            <pc:sldMk cId="0" sldId="312"/>
            <ac:spMk id="32" creationId="{46B67C4B-DE51-1C89-4AAD-5341281FCA3A}"/>
          </ac:spMkLst>
        </pc:spChg>
        <pc:grpChg chg="del">
          <ac:chgData name="Jenn Anne" userId="2e42e5b19939340a" providerId="LiveId" clId="{FB7900C9-F66F-4240-8EA1-B3E5175F6728}" dt="2023-02-14T22:43:19.285" v="152" actId="478"/>
          <ac:grpSpMkLst>
            <pc:docMk/>
            <pc:sldMk cId="0" sldId="312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3:21.909" v="153" actId="478"/>
          <ac:grpSpMkLst>
            <pc:docMk/>
            <pc:sldMk cId="0" sldId="312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0:41.463" v="372" actId="167"/>
        <pc:sldMkLst>
          <pc:docMk/>
          <pc:sldMk cId="0" sldId="313"/>
        </pc:sldMkLst>
        <pc:spChg chg="add mod ord">
          <ac:chgData name="Jenn Anne" userId="2e42e5b19939340a" providerId="LiveId" clId="{FB7900C9-F66F-4240-8EA1-B3E5175F6728}" dt="2023-02-14T23:00:41.463" v="372" actId="167"/>
          <ac:spMkLst>
            <pc:docMk/>
            <pc:sldMk cId="0" sldId="313"/>
            <ac:spMk id="31" creationId="{E161BE5E-538F-1361-1662-9F4537174CBB}"/>
          </ac:spMkLst>
        </pc:spChg>
        <pc:spChg chg="add mod ord">
          <ac:chgData name="Jenn Anne" userId="2e42e5b19939340a" providerId="LiveId" clId="{FB7900C9-F66F-4240-8EA1-B3E5175F6728}" dt="2023-02-14T23:00:41.463" v="372" actId="167"/>
          <ac:spMkLst>
            <pc:docMk/>
            <pc:sldMk cId="0" sldId="313"/>
            <ac:spMk id="32" creationId="{E34DAFBD-3B1D-1926-ECFF-75479F8E5ECF}"/>
          </ac:spMkLst>
        </pc:spChg>
        <pc:grpChg chg="del mod">
          <ac:chgData name="Jenn Anne" userId="2e42e5b19939340a" providerId="LiveId" clId="{FB7900C9-F66F-4240-8EA1-B3E5175F6728}" dt="2023-02-14T22:43:25.424" v="155" actId="478"/>
          <ac:grpSpMkLst>
            <pc:docMk/>
            <pc:sldMk cId="0" sldId="313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3:26.940" v="156" actId="478"/>
          <ac:grpSpMkLst>
            <pc:docMk/>
            <pc:sldMk cId="0" sldId="313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0:48.523" v="374" actId="167"/>
        <pc:sldMkLst>
          <pc:docMk/>
          <pc:sldMk cId="0" sldId="314"/>
        </pc:sldMkLst>
        <pc:spChg chg="add mod ord">
          <ac:chgData name="Jenn Anne" userId="2e42e5b19939340a" providerId="LiveId" clId="{FB7900C9-F66F-4240-8EA1-B3E5175F6728}" dt="2023-02-14T23:00:48.523" v="374" actId="167"/>
          <ac:spMkLst>
            <pc:docMk/>
            <pc:sldMk cId="0" sldId="314"/>
            <ac:spMk id="31" creationId="{1A64347A-5820-0E95-8F78-4BB098E8B80C}"/>
          </ac:spMkLst>
        </pc:spChg>
        <pc:spChg chg="add mod ord">
          <ac:chgData name="Jenn Anne" userId="2e42e5b19939340a" providerId="LiveId" clId="{FB7900C9-F66F-4240-8EA1-B3E5175F6728}" dt="2023-02-14T23:00:48.523" v="374" actId="167"/>
          <ac:spMkLst>
            <pc:docMk/>
            <pc:sldMk cId="0" sldId="314"/>
            <ac:spMk id="32" creationId="{4A5ADA94-DD86-947B-98AA-C1079395C007}"/>
          </ac:spMkLst>
        </pc:spChg>
        <pc:grpChg chg="del">
          <ac:chgData name="Jenn Anne" userId="2e42e5b19939340a" providerId="LiveId" clId="{FB7900C9-F66F-4240-8EA1-B3E5175F6728}" dt="2023-02-14T22:43:30.394" v="157" actId="478"/>
          <ac:grpSpMkLst>
            <pc:docMk/>
            <pc:sldMk cId="0" sldId="314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3:33.534" v="158" actId="478"/>
          <ac:grpSpMkLst>
            <pc:docMk/>
            <pc:sldMk cId="0" sldId="314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0:54.831" v="376" actId="167"/>
        <pc:sldMkLst>
          <pc:docMk/>
          <pc:sldMk cId="0" sldId="315"/>
        </pc:sldMkLst>
        <pc:spChg chg="add del">
          <ac:chgData name="Jenn Anne" userId="2e42e5b19939340a" providerId="LiveId" clId="{FB7900C9-F66F-4240-8EA1-B3E5175F6728}" dt="2023-02-14T22:43:40.454" v="161" actId="478"/>
          <ac:spMkLst>
            <pc:docMk/>
            <pc:sldMk cId="0" sldId="315"/>
            <ac:spMk id="30" creationId="{00000000-0000-0000-0000-000000000000}"/>
          </ac:spMkLst>
        </pc:spChg>
        <pc:spChg chg="add mod ord">
          <ac:chgData name="Jenn Anne" userId="2e42e5b19939340a" providerId="LiveId" clId="{FB7900C9-F66F-4240-8EA1-B3E5175F6728}" dt="2023-02-14T23:00:54.831" v="376" actId="167"/>
          <ac:spMkLst>
            <pc:docMk/>
            <pc:sldMk cId="0" sldId="315"/>
            <ac:spMk id="31" creationId="{FCF49092-81B5-94E2-E628-D9681A1A6C03}"/>
          </ac:spMkLst>
        </pc:spChg>
        <pc:spChg chg="add mod ord">
          <ac:chgData name="Jenn Anne" userId="2e42e5b19939340a" providerId="LiveId" clId="{FB7900C9-F66F-4240-8EA1-B3E5175F6728}" dt="2023-02-14T23:00:54.831" v="376" actId="167"/>
          <ac:spMkLst>
            <pc:docMk/>
            <pc:sldMk cId="0" sldId="315"/>
            <ac:spMk id="32" creationId="{7D09370C-949E-2A1A-E55E-EB6D22DC865B}"/>
          </ac:spMkLst>
        </pc:spChg>
        <pc:grpChg chg="del">
          <ac:chgData name="Jenn Anne" userId="2e42e5b19939340a" providerId="LiveId" clId="{FB7900C9-F66F-4240-8EA1-B3E5175F6728}" dt="2023-02-14T22:43:36.634" v="159" actId="478"/>
          <ac:grpSpMkLst>
            <pc:docMk/>
            <pc:sldMk cId="0" sldId="315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3:42.203" v="162" actId="478"/>
          <ac:grpSpMkLst>
            <pc:docMk/>
            <pc:sldMk cId="0" sldId="315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1:01.781" v="378" actId="167"/>
        <pc:sldMkLst>
          <pc:docMk/>
          <pc:sldMk cId="0" sldId="316"/>
        </pc:sldMkLst>
        <pc:spChg chg="add mod ord">
          <ac:chgData name="Jenn Anne" userId="2e42e5b19939340a" providerId="LiveId" clId="{FB7900C9-F66F-4240-8EA1-B3E5175F6728}" dt="2023-02-14T23:01:01.781" v="378" actId="167"/>
          <ac:spMkLst>
            <pc:docMk/>
            <pc:sldMk cId="0" sldId="316"/>
            <ac:spMk id="31" creationId="{9479DB4D-F97F-6DF8-6858-CC6ED1931D64}"/>
          </ac:spMkLst>
        </pc:spChg>
        <pc:spChg chg="add mod ord">
          <ac:chgData name="Jenn Anne" userId="2e42e5b19939340a" providerId="LiveId" clId="{FB7900C9-F66F-4240-8EA1-B3E5175F6728}" dt="2023-02-14T23:01:01.781" v="378" actId="167"/>
          <ac:spMkLst>
            <pc:docMk/>
            <pc:sldMk cId="0" sldId="316"/>
            <ac:spMk id="32" creationId="{BADB083D-A914-8DFD-4742-027F54495197}"/>
          </ac:spMkLst>
        </pc:spChg>
        <pc:grpChg chg="del">
          <ac:chgData name="Jenn Anne" userId="2e42e5b19939340a" providerId="LiveId" clId="{FB7900C9-F66F-4240-8EA1-B3E5175F6728}" dt="2023-02-14T22:43:45.114" v="163" actId="478"/>
          <ac:grpSpMkLst>
            <pc:docMk/>
            <pc:sldMk cId="0" sldId="316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3:46.899" v="164" actId="478"/>
          <ac:grpSpMkLst>
            <pc:docMk/>
            <pc:sldMk cId="0" sldId="316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1:08.663" v="380" actId="167"/>
        <pc:sldMkLst>
          <pc:docMk/>
          <pc:sldMk cId="0" sldId="317"/>
        </pc:sldMkLst>
        <pc:spChg chg="add mod ord">
          <ac:chgData name="Jenn Anne" userId="2e42e5b19939340a" providerId="LiveId" clId="{FB7900C9-F66F-4240-8EA1-B3E5175F6728}" dt="2023-02-14T23:01:08.663" v="380" actId="167"/>
          <ac:spMkLst>
            <pc:docMk/>
            <pc:sldMk cId="0" sldId="317"/>
            <ac:spMk id="31" creationId="{8AD72CED-B43F-7808-EF0B-76682E4928B5}"/>
          </ac:spMkLst>
        </pc:spChg>
        <pc:spChg chg="add mod ord">
          <ac:chgData name="Jenn Anne" userId="2e42e5b19939340a" providerId="LiveId" clId="{FB7900C9-F66F-4240-8EA1-B3E5175F6728}" dt="2023-02-14T23:01:08.663" v="380" actId="167"/>
          <ac:spMkLst>
            <pc:docMk/>
            <pc:sldMk cId="0" sldId="317"/>
            <ac:spMk id="32" creationId="{F4FA8E9E-C7E4-9D33-782B-2F9B618A4FB4}"/>
          </ac:spMkLst>
        </pc:spChg>
        <pc:grpChg chg="del">
          <ac:chgData name="Jenn Anne" userId="2e42e5b19939340a" providerId="LiveId" clId="{FB7900C9-F66F-4240-8EA1-B3E5175F6728}" dt="2023-02-14T22:43:49.874" v="165" actId="478"/>
          <ac:grpSpMkLst>
            <pc:docMk/>
            <pc:sldMk cId="0" sldId="317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3:51.664" v="166" actId="478"/>
          <ac:grpSpMkLst>
            <pc:docMk/>
            <pc:sldMk cId="0" sldId="317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1:14.902" v="382" actId="167"/>
        <pc:sldMkLst>
          <pc:docMk/>
          <pc:sldMk cId="0" sldId="318"/>
        </pc:sldMkLst>
        <pc:spChg chg="add mod ord">
          <ac:chgData name="Jenn Anne" userId="2e42e5b19939340a" providerId="LiveId" clId="{FB7900C9-F66F-4240-8EA1-B3E5175F6728}" dt="2023-02-14T23:01:14.902" v="382" actId="167"/>
          <ac:spMkLst>
            <pc:docMk/>
            <pc:sldMk cId="0" sldId="318"/>
            <ac:spMk id="31" creationId="{C1EF946D-5E35-98A3-099B-F3C9830E5509}"/>
          </ac:spMkLst>
        </pc:spChg>
        <pc:spChg chg="add mod ord">
          <ac:chgData name="Jenn Anne" userId="2e42e5b19939340a" providerId="LiveId" clId="{FB7900C9-F66F-4240-8EA1-B3E5175F6728}" dt="2023-02-14T23:01:14.902" v="382" actId="167"/>
          <ac:spMkLst>
            <pc:docMk/>
            <pc:sldMk cId="0" sldId="318"/>
            <ac:spMk id="32" creationId="{30BBEC83-5B8C-C325-B10D-614D256F7FE9}"/>
          </ac:spMkLst>
        </pc:spChg>
        <pc:grpChg chg="del">
          <ac:chgData name="Jenn Anne" userId="2e42e5b19939340a" providerId="LiveId" clId="{FB7900C9-F66F-4240-8EA1-B3E5175F6728}" dt="2023-02-14T22:43:54.943" v="167" actId="478"/>
          <ac:grpSpMkLst>
            <pc:docMk/>
            <pc:sldMk cId="0" sldId="318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3:57.077" v="168" actId="478"/>
          <ac:grpSpMkLst>
            <pc:docMk/>
            <pc:sldMk cId="0" sldId="318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1:22.116" v="385" actId="167"/>
        <pc:sldMkLst>
          <pc:docMk/>
          <pc:sldMk cId="0" sldId="319"/>
        </pc:sldMkLst>
        <pc:spChg chg="add mod ord">
          <ac:chgData name="Jenn Anne" userId="2e42e5b19939340a" providerId="LiveId" clId="{FB7900C9-F66F-4240-8EA1-B3E5175F6728}" dt="2023-02-14T23:01:22.116" v="385" actId="167"/>
          <ac:spMkLst>
            <pc:docMk/>
            <pc:sldMk cId="0" sldId="319"/>
            <ac:spMk id="31" creationId="{D5BB2D38-3E9C-DB52-2E5F-5C4AB4956E94}"/>
          </ac:spMkLst>
        </pc:spChg>
        <pc:spChg chg="add mod ord">
          <ac:chgData name="Jenn Anne" userId="2e42e5b19939340a" providerId="LiveId" clId="{FB7900C9-F66F-4240-8EA1-B3E5175F6728}" dt="2023-02-14T23:01:22.116" v="385" actId="167"/>
          <ac:spMkLst>
            <pc:docMk/>
            <pc:sldMk cId="0" sldId="319"/>
            <ac:spMk id="32" creationId="{CBAC25E5-939E-DBED-F098-7D70918BE845}"/>
          </ac:spMkLst>
        </pc:spChg>
        <pc:grpChg chg="del">
          <ac:chgData name="Jenn Anne" userId="2e42e5b19939340a" providerId="LiveId" clId="{FB7900C9-F66F-4240-8EA1-B3E5175F6728}" dt="2023-02-14T22:44:02.124" v="169" actId="478"/>
          <ac:grpSpMkLst>
            <pc:docMk/>
            <pc:sldMk cId="0" sldId="319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4:04.745" v="170" actId="478"/>
          <ac:grpSpMkLst>
            <pc:docMk/>
            <pc:sldMk cId="0" sldId="319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1:31.445" v="387" actId="167"/>
        <pc:sldMkLst>
          <pc:docMk/>
          <pc:sldMk cId="0" sldId="320"/>
        </pc:sldMkLst>
        <pc:spChg chg="add mod ord">
          <ac:chgData name="Jenn Anne" userId="2e42e5b19939340a" providerId="LiveId" clId="{FB7900C9-F66F-4240-8EA1-B3E5175F6728}" dt="2023-02-14T23:01:31.445" v="387" actId="167"/>
          <ac:spMkLst>
            <pc:docMk/>
            <pc:sldMk cId="0" sldId="320"/>
            <ac:spMk id="31" creationId="{6A2D66D1-3A54-4E5F-4EDE-D1E8329E808E}"/>
          </ac:spMkLst>
        </pc:spChg>
        <pc:spChg chg="add mod ord">
          <ac:chgData name="Jenn Anne" userId="2e42e5b19939340a" providerId="LiveId" clId="{FB7900C9-F66F-4240-8EA1-B3E5175F6728}" dt="2023-02-14T23:01:31.445" v="387" actId="167"/>
          <ac:spMkLst>
            <pc:docMk/>
            <pc:sldMk cId="0" sldId="320"/>
            <ac:spMk id="32" creationId="{7175845C-7503-3416-59E9-AF6DB694D5DF}"/>
          </ac:spMkLst>
        </pc:spChg>
        <pc:grpChg chg="del">
          <ac:chgData name="Jenn Anne" userId="2e42e5b19939340a" providerId="LiveId" clId="{FB7900C9-F66F-4240-8EA1-B3E5175F6728}" dt="2023-02-14T22:44:09.426" v="171" actId="478"/>
          <ac:grpSpMkLst>
            <pc:docMk/>
            <pc:sldMk cId="0" sldId="320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4:11.453" v="172" actId="478"/>
          <ac:grpSpMkLst>
            <pc:docMk/>
            <pc:sldMk cId="0" sldId="320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1:41.508" v="389" actId="167"/>
        <pc:sldMkLst>
          <pc:docMk/>
          <pc:sldMk cId="0" sldId="321"/>
        </pc:sldMkLst>
        <pc:spChg chg="add mod ord">
          <ac:chgData name="Jenn Anne" userId="2e42e5b19939340a" providerId="LiveId" clId="{FB7900C9-F66F-4240-8EA1-B3E5175F6728}" dt="2023-02-14T23:01:41.508" v="389" actId="167"/>
          <ac:spMkLst>
            <pc:docMk/>
            <pc:sldMk cId="0" sldId="321"/>
            <ac:spMk id="31" creationId="{937AED8C-AB44-7767-C65E-5E0D78B44CFD}"/>
          </ac:spMkLst>
        </pc:spChg>
        <pc:spChg chg="add mod ord">
          <ac:chgData name="Jenn Anne" userId="2e42e5b19939340a" providerId="LiveId" clId="{FB7900C9-F66F-4240-8EA1-B3E5175F6728}" dt="2023-02-14T23:01:41.508" v="389" actId="167"/>
          <ac:spMkLst>
            <pc:docMk/>
            <pc:sldMk cId="0" sldId="321"/>
            <ac:spMk id="32" creationId="{10AE15D2-C88D-9C86-3D90-39864DE85A33}"/>
          </ac:spMkLst>
        </pc:spChg>
        <pc:grpChg chg="del">
          <ac:chgData name="Jenn Anne" userId="2e42e5b19939340a" providerId="LiveId" clId="{FB7900C9-F66F-4240-8EA1-B3E5175F6728}" dt="2023-02-14T22:44:14.493" v="173" actId="478"/>
          <ac:grpSpMkLst>
            <pc:docMk/>
            <pc:sldMk cId="0" sldId="321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4:16.418" v="174" actId="478"/>
          <ac:grpSpMkLst>
            <pc:docMk/>
            <pc:sldMk cId="0" sldId="321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2:50.210" v="391" actId="167"/>
        <pc:sldMkLst>
          <pc:docMk/>
          <pc:sldMk cId="0" sldId="322"/>
        </pc:sldMkLst>
        <pc:spChg chg="add mod ord">
          <ac:chgData name="Jenn Anne" userId="2e42e5b19939340a" providerId="LiveId" clId="{FB7900C9-F66F-4240-8EA1-B3E5175F6728}" dt="2023-02-14T23:02:50.210" v="391" actId="167"/>
          <ac:spMkLst>
            <pc:docMk/>
            <pc:sldMk cId="0" sldId="322"/>
            <ac:spMk id="31" creationId="{D284B056-44A4-CAEA-557D-71ADC3968CEB}"/>
          </ac:spMkLst>
        </pc:spChg>
        <pc:spChg chg="add mod ord">
          <ac:chgData name="Jenn Anne" userId="2e42e5b19939340a" providerId="LiveId" clId="{FB7900C9-F66F-4240-8EA1-B3E5175F6728}" dt="2023-02-14T23:02:50.210" v="391" actId="167"/>
          <ac:spMkLst>
            <pc:docMk/>
            <pc:sldMk cId="0" sldId="322"/>
            <ac:spMk id="32" creationId="{B6386135-00B4-014F-E296-FB05752F391A}"/>
          </ac:spMkLst>
        </pc:spChg>
        <pc:grpChg chg="del">
          <ac:chgData name="Jenn Anne" userId="2e42e5b19939340a" providerId="LiveId" clId="{FB7900C9-F66F-4240-8EA1-B3E5175F6728}" dt="2023-02-14T22:44:19.673" v="175" actId="478"/>
          <ac:grpSpMkLst>
            <pc:docMk/>
            <pc:sldMk cId="0" sldId="322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4:21.434" v="176" actId="478"/>
          <ac:grpSpMkLst>
            <pc:docMk/>
            <pc:sldMk cId="0" sldId="322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3:02.904" v="393" actId="167"/>
        <pc:sldMkLst>
          <pc:docMk/>
          <pc:sldMk cId="0" sldId="323"/>
        </pc:sldMkLst>
        <pc:spChg chg="add mod ord">
          <ac:chgData name="Jenn Anne" userId="2e42e5b19939340a" providerId="LiveId" clId="{FB7900C9-F66F-4240-8EA1-B3E5175F6728}" dt="2023-02-14T23:03:02.904" v="393" actId="167"/>
          <ac:spMkLst>
            <pc:docMk/>
            <pc:sldMk cId="0" sldId="323"/>
            <ac:spMk id="31" creationId="{1B40A93F-9FD2-6F7B-1221-1799DD5A6133}"/>
          </ac:spMkLst>
        </pc:spChg>
        <pc:spChg chg="add mod ord">
          <ac:chgData name="Jenn Anne" userId="2e42e5b19939340a" providerId="LiveId" clId="{FB7900C9-F66F-4240-8EA1-B3E5175F6728}" dt="2023-02-14T23:03:02.904" v="393" actId="167"/>
          <ac:spMkLst>
            <pc:docMk/>
            <pc:sldMk cId="0" sldId="323"/>
            <ac:spMk id="32" creationId="{08C44248-3392-E3F3-01C7-A160095DB97C}"/>
          </ac:spMkLst>
        </pc:spChg>
        <pc:grpChg chg="del">
          <ac:chgData name="Jenn Anne" userId="2e42e5b19939340a" providerId="LiveId" clId="{FB7900C9-F66F-4240-8EA1-B3E5175F6728}" dt="2023-02-14T22:44:24.382" v="177" actId="478"/>
          <ac:grpSpMkLst>
            <pc:docMk/>
            <pc:sldMk cId="0" sldId="323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4:26.043" v="178" actId="478"/>
          <ac:grpSpMkLst>
            <pc:docMk/>
            <pc:sldMk cId="0" sldId="323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3:08.882" v="395" actId="167"/>
        <pc:sldMkLst>
          <pc:docMk/>
          <pc:sldMk cId="0" sldId="324"/>
        </pc:sldMkLst>
        <pc:spChg chg="add mod ord">
          <ac:chgData name="Jenn Anne" userId="2e42e5b19939340a" providerId="LiveId" clId="{FB7900C9-F66F-4240-8EA1-B3E5175F6728}" dt="2023-02-14T23:03:08.882" v="395" actId="167"/>
          <ac:spMkLst>
            <pc:docMk/>
            <pc:sldMk cId="0" sldId="324"/>
            <ac:spMk id="31" creationId="{A11E4EFD-A7AF-5894-C207-318496116BFC}"/>
          </ac:spMkLst>
        </pc:spChg>
        <pc:spChg chg="add mod ord">
          <ac:chgData name="Jenn Anne" userId="2e42e5b19939340a" providerId="LiveId" clId="{FB7900C9-F66F-4240-8EA1-B3E5175F6728}" dt="2023-02-14T23:03:08.882" v="395" actId="167"/>
          <ac:spMkLst>
            <pc:docMk/>
            <pc:sldMk cId="0" sldId="324"/>
            <ac:spMk id="32" creationId="{0510218C-18B6-E7A5-CCE4-2E3A98DDB015}"/>
          </ac:spMkLst>
        </pc:spChg>
        <pc:grpChg chg="del">
          <ac:chgData name="Jenn Anne" userId="2e42e5b19939340a" providerId="LiveId" clId="{FB7900C9-F66F-4240-8EA1-B3E5175F6728}" dt="2023-02-14T22:44:42.234" v="179" actId="478"/>
          <ac:grpSpMkLst>
            <pc:docMk/>
            <pc:sldMk cId="0" sldId="324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4:43.804" v="180" actId="478"/>
          <ac:grpSpMkLst>
            <pc:docMk/>
            <pc:sldMk cId="0" sldId="324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3:14.918" v="397" actId="167"/>
        <pc:sldMkLst>
          <pc:docMk/>
          <pc:sldMk cId="0" sldId="325"/>
        </pc:sldMkLst>
        <pc:spChg chg="add mod ord">
          <ac:chgData name="Jenn Anne" userId="2e42e5b19939340a" providerId="LiveId" clId="{FB7900C9-F66F-4240-8EA1-B3E5175F6728}" dt="2023-02-14T23:03:14.918" v="397" actId="167"/>
          <ac:spMkLst>
            <pc:docMk/>
            <pc:sldMk cId="0" sldId="325"/>
            <ac:spMk id="31" creationId="{66D8F49E-5F0A-3DDC-38CA-E715B0D6202E}"/>
          </ac:spMkLst>
        </pc:spChg>
        <pc:spChg chg="add mod ord">
          <ac:chgData name="Jenn Anne" userId="2e42e5b19939340a" providerId="LiveId" clId="{FB7900C9-F66F-4240-8EA1-B3E5175F6728}" dt="2023-02-14T23:03:14.918" v="397" actId="167"/>
          <ac:spMkLst>
            <pc:docMk/>
            <pc:sldMk cId="0" sldId="325"/>
            <ac:spMk id="32" creationId="{3BDC0C35-1FDE-BF73-6E55-11C8C533962B}"/>
          </ac:spMkLst>
        </pc:spChg>
        <pc:grpChg chg="del">
          <ac:chgData name="Jenn Anne" userId="2e42e5b19939340a" providerId="LiveId" clId="{FB7900C9-F66F-4240-8EA1-B3E5175F6728}" dt="2023-02-14T22:44:46.804" v="181" actId="478"/>
          <ac:grpSpMkLst>
            <pc:docMk/>
            <pc:sldMk cId="0" sldId="325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4:48.625" v="182" actId="478"/>
          <ac:grpSpMkLst>
            <pc:docMk/>
            <pc:sldMk cId="0" sldId="325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3:20.611" v="399" actId="167"/>
        <pc:sldMkLst>
          <pc:docMk/>
          <pc:sldMk cId="0" sldId="326"/>
        </pc:sldMkLst>
        <pc:spChg chg="add mod ord">
          <ac:chgData name="Jenn Anne" userId="2e42e5b19939340a" providerId="LiveId" clId="{FB7900C9-F66F-4240-8EA1-B3E5175F6728}" dt="2023-02-14T23:03:20.611" v="399" actId="167"/>
          <ac:spMkLst>
            <pc:docMk/>
            <pc:sldMk cId="0" sldId="326"/>
            <ac:spMk id="31" creationId="{F24415D1-9839-F2F6-342C-FFF87042A47A}"/>
          </ac:spMkLst>
        </pc:spChg>
        <pc:spChg chg="add mod ord">
          <ac:chgData name="Jenn Anne" userId="2e42e5b19939340a" providerId="LiveId" clId="{FB7900C9-F66F-4240-8EA1-B3E5175F6728}" dt="2023-02-14T23:03:20.611" v="399" actId="167"/>
          <ac:spMkLst>
            <pc:docMk/>
            <pc:sldMk cId="0" sldId="326"/>
            <ac:spMk id="32" creationId="{1C140346-E0C0-D733-E35F-44CFB9480A54}"/>
          </ac:spMkLst>
        </pc:spChg>
        <pc:grpChg chg="del">
          <ac:chgData name="Jenn Anne" userId="2e42e5b19939340a" providerId="LiveId" clId="{FB7900C9-F66F-4240-8EA1-B3E5175F6728}" dt="2023-02-14T22:44:51.692" v="183" actId="478"/>
          <ac:grpSpMkLst>
            <pc:docMk/>
            <pc:sldMk cId="0" sldId="326"/>
            <ac:grpSpMk id="2" creationId="{00000000-0000-0000-0000-000000000000}"/>
          </ac:grpSpMkLst>
        </pc:grpChg>
        <pc:grpChg chg="del mod">
          <ac:chgData name="Jenn Anne" userId="2e42e5b19939340a" providerId="LiveId" clId="{FB7900C9-F66F-4240-8EA1-B3E5175F6728}" dt="2023-02-14T22:44:53.373" v="185" actId="478"/>
          <ac:grpSpMkLst>
            <pc:docMk/>
            <pc:sldMk cId="0" sldId="326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3:27.262" v="401" actId="167"/>
        <pc:sldMkLst>
          <pc:docMk/>
          <pc:sldMk cId="0" sldId="327"/>
        </pc:sldMkLst>
        <pc:spChg chg="add mod ord">
          <ac:chgData name="Jenn Anne" userId="2e42e5b19939340a" providerId="LiveId" clId="{FB7900C9-F66F-4240-8EA1-B3E5175F6728}" dt="2023-02-14T23:03:27.262" v="401" actId="167"/>
          <ac:spMkLst>
            <pc:docMk/>
            <pc:sldMk cId="0" sldId="327"/>
            <ac:spMk id="31" creationId="{5485070B-B834-EF33-7696-9C88217724F9}"/>
          </ac:spMkLst>
        </pc:spChg>
        <pc:spChg chg="add mod ord">
          <ac:chgData name="Jenn Anne" userId="2e42e5b19939340a" providerId="LiveId" clId="{FB7900C9-F66F-4240-8EA1-B3E5175F6728}" dt="2023-02-14T23:03:27.262" v="401" actId="167"/>
          <ac:spMkLst>
            <pc:docMk/>
            <pc:sldMk cId="0" sldId="327"/>
            <ac:spMk id="32" creationId="{D5DCCD8A-211A-F5A3-C3CC-6A4F12BE0C91}"/>
          </ac:spMkLst>
        </pc:spChg>
        <pc:grpChg chg="del">
          <ac:chgData name="Jenn Anne" userId="2e42e5b19939340a" providerId="LiveId" clId="{FB7900C9-F66F-4240-8EA1-B3E5175F6728}" dt="2023-02-14T22:44:56.388" v="186" actId="478"/>
          <ac:grpSpMkLst>
            <pc:docMk/>
            <pc:sldMk cId="0" sldId="327"/>
            <ac:grpSpMk id="2" creationId="{00000000-0000-0000-0000-000000000000}"/>
          </ac:grpSpMkLst>
        </pc:grpChg>
        <pc:grpChg chg="del mod">
          <ac:chgData name="Jenn Anne" userId="2e42e5b19939340a" providerId="LiveId" clId="{FB7900C9-F66F-4240-8EA1-B3E5175F6728}" dt="2023-02-14T22:44:57.932" v="188" actId="478"/>
          <ac:grpSpMkLst>
            <pc:docMk/>
            <pc:sldMk cId="0" sldId="327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3:34.186" v="403" actId="167"/>
        <pc:sldMkLst>
          <pc:docMk/>
          <pc:sldMk cId="0" sldId="328"/>
        </pc:sldMkLst>
        <pc:spChg chg="add mod ord">
          <ac:chgData name="Jenn Anne" userId="2e42e5b19939340a" providerId="LiveId" clId="{FB7900C9-F66F-4240-8EA1-B3E5175F6728}" dt="2023-02-14T23:03:34.186" v="403" actId="167"/>
          <ac:spMkLst>
            <pc:docMk/>
            <pc:sldMk cId="0" sldId="328"/>
            <ac:spMk id="31" creationId="{C3C15F30-88AB-63AC-C13A-725B7B5243A2}"/>
          </ac:spMkLst>
        </pc:spChg>
        <pc:spChg chg="add mod ord">
          <ac:chgData name="Jenn Anne" userId="2e42e5b19939340a" providerId="LiveId" clId="{FB7900C9-F66F-4240-8EA1-B3E5175F6728}" dt="2023-02-14T23:03:34.186" v="403" actId="167"/>
          <ac:spMkLst>
            <pc:docMk/>
            <pc:sldMk cId="0" sldId="328"/>
            <ac:spMk id="32" creationId="{264070C1-89A8-32DF-BB79-74EF56FD58D6}"/>
          </ac:spMkLst>
        </pc:spChg>
        <pc:grpChg chg="del">
          <ac:chgData name="Jenn Anne" userId="2e42e5b19939340a" providerId="LiveId" clId="{FB7900C9-F66F-4240-8EA1-B3E5175F6728}" dt="2023-02-14T22:45:00.975" v="189" actId="478"/>
          <ac:grpSpMkLst>
            <pc:docMk/>
            <pc:sldMk cId="0" sldId="328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5:02.833" v="190" actId="478"/>
          <ac:grpSpMkLst>
            <pc:docMk/>
            <pc:sldMk cId="0" sldId="328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3:40.011" v="405" actId="167"/>
        <pc:sldMkLst>
          <pc:docMk/>
          <pc:sldMk cId="0" sldId="329"/>
        </pc:sldMkLst>
        <pc:spChg chg="add mod ord">
          <ac:chgData name="Jenn Anne" userId="2e42e5b19939340a" providerId="LiveId" clId="{FB7900C9-F66F-4240-8EA1-B3E5175F6728}" dt="2023-02-14T23:03:40.011" v="405" actId="167"/>
          <ac:spMkLst>
            <pc:docMk/>
            <pc:sldMk cId="0" sldId="329"/>
            <ac:spMk id="31" creationId="{8EC6B535-D33B-A150-868F-64FDFFD2A961}"/>
          </ac:spMkLst>
        </pc:spChg>
        <pc:spChg chg="add mod ord">
          <ac:chgData name="Jenn Anne" userId="2e42e5b19939340a" providerId="LiveId" clId="{FB7900C9-F66F-4240-8EA1-B3E5175F6728}" dt="2023-02-14T23:03:40.011" v="405" actId="167"/>
          <ac:spMkLst>
            <pc:docMk/>
            <pc:sldMk cId="0" sldId="329"/>
            <ac:spMk id="32" creationId="{AB207B50-2E9E-D274-9B43-3CB938BF280C}"/>
          </ac:spMkLst>
        </pc:spChg>
        <pc:grpChg chg="del">
          <ac:chgData name="Jenn Anne" userId="2e42e5b19939340a" providerId="LiveId" clId="{FB7900C9-F66F-4240-8EA1-B3E5175F6728}" dt="2023-02-14T22:45:05.614" v="191" actId="478"/>
          <ac:grpSpMkLst>
            <pc:docMk/>
            <pc:sldMk cId="0" sldId="329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5:07.574" v="192" actId="478"/>
          <ac:grpSpMkLst>
            <pc:docMk/>
            <pc:sldMk cId="0" sldId="329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3:46.075" v="407" actId="167"/>
        <pc:sldMkLst>
          <pc:docMk/>
          <pc:sldMk cId="0" sldId="330"/>
        </pc:sldMkLst>
        <pc:spChg chg="add mod ord">
          <ac:chgData name="Jenn Anne" userId="2e42e5b19939340a" providerId="LiveId" clId="{FB7900C9-F66F-4240-8EA1-B3E5175F6728}" dt="2023-02-14T23:03:46.075" v="407" actId="167"/>
          <ac:spMkLst>
            <pc:docMk/>
            <pc:sldMk cId="0" sldId="330"/>
            <ac:spMk id="31" creationId="{0D447A37-B803-B717-C768-DD6826E47F21}"/>
          </ac:spMkLst>
        </pc:spChg>
        <pc:spChg chg="add mod ord">
          <ac:chgData name="Jenn Anne" userId="2e42e5b19939340a" providerId="LiveId" clId="{FB7900C9-F66F-4240-8EA1-B3E5175F6728}" dt="2023-02-14T23:03:46.075" v="407" actId="167"/>
          <ac:spMkLst>
            <pc:docMk/>
            <pc:sldMk cId="0" sldId="330"/>
            <ac:spMk id="32" creationId="{78CDB76D-998B-12B5-2979-226DB26DC6F6}"/>
          </ac:spMkLst>
        </pc:spChg>
        <pc:grpChg chg="del">
          <ac:chgData name="Jenn Anne" userId="2e42e5b19939340a" providerId="LiveId" clId="{FB7900C9-F66F-4240-8EA1-B3E5175F6728}" dt="2023-02-14T22:45:10.583" v="193" actId="478"/>
          <ac:grpSpMkLst>
            <pc:docMk/>
            <pc:sldMk cId="0" sldId="330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5:12.133" v="194" actId="478"/>
          <ac:grpSpMkLst>
            <pc:docMk/>
            <pc:sldMk cId="0" sldId="330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3:52.289" v="409" actId="167"/>
        <pc:sldMkLst>
          <pc:docMk/>
          <pc:sldMk cId="0" sldId="331"/>
        </pc:sldMkLst>
        <pc:spChg chg="add mod ord">
          <ac:chgData name="Jenn Anne" userId="2e42e5b19939340a" providerId="LiveId" clId="{FB7900C9-F66F-4240-8EA1-B3E5175F6728}" dt="2023-02-14T23:03:52.289" v="409" actId="167"/>
          <ac:spMkLst>
            <pc:docMk/>
            <pc:sldMk cId="0" sldId="331"/>
            <ac:spMk id="31" creationId="{CCDAA729-47DA-50F4-FF84-AF0221D870A6}"/>
          </ac:spMkLst>
        </pc:spChg>
        <pc:spChg chg="add mod ord">
          <ac:chgData name="Jenn Anne" userId="2e42e5b19939340a" providerId="LiveId" clId="{FB7900C9-F66F-4240-8EA1-B3E5175F6728}" dt="2023-02-14T23:03:52.289" v="409" actId="167"/>
          <ac:spMkLst>
            <pc:docMk/>
            <pc:sldMk cId="0" sldId="331"/>
            <ac:spMk id="32" creationId="{A54616E2-227D-30DA-62B5-62AB6F702495}"/>
          </ac:spMkLst>
        </pc:spChg>
        <pc:grpChg chg="del">
          <ac:chgData name="Jenn Anne" userId="2e42e5b19939340a" providerId="LiveId" clId="{FB7900C9-F66F-4240-8EA1-B3E5175F6728}" dt="2023-02-14T22:45:16.526" v="195" actId="478"/>
          <ac:grpSpMkLst>
            <pc:docMk/>
            <pc:sldMk cId="0" sldId="331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5:18.259" v="196" actId="478"/>
          <ac:grpSpMkLst>
            <pc:docMk/>
            <pc:sldMk cId="0" sldId="331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3:58.475" v="411" actId="167"/>
        <pc:sldMkLst>
          <pc:docMk/>
          <pc:sldMk cId="0" sldId="332"/>
        </pc:sldMkLst>
        <pc:spChg chg="add mod ord">
          <ac:chgData name="Jenn Anne" userId="2e42e5b19939340a" providerId="LiveId" clId="{FB7900C9-F66F-4240-8EA1-B3E5175F6728}" dt="2023-02-14T23:03:58.475" v="411" actId="167"/>
          <ac:spMkLst>
            <pc:docMk/>
            <pc:sldMk cId="0" sldId="332"/>
            <ac:spMk id="31" creationId="{9D6A4418-A899-0E03-7361-F33E8AA928E2}"/>
          </ac:spMkLst>
        </pc:spChg>
        <pc:spChg chg="add mod ord">
          <ac:chgData name="Jenn Anne" userId="2e42e5b19939340a" providerId="LiveId" clId="{FB7900C9-F66F-4240-8EA1-B3E5175F6728}" dt="2023-02-14T23:03:58.475" v="411" actId="167"/>
          <ac:spMkLst>
            <pc:docMk/>
            <pc:sldMk cId="0" sldId="332"/>
            <ac:spMk id="32" creationId="{7121A883-2AD3-6B32-953A-A93858834ADC}"/>
          </ac:spMkLst>
        </pc:spChg>
        <pc:grpChg chg="del mod">
          <ac:chgData name="Jenn Anne" userId="2e42e5b19939340a" providerId="LiveId" clId="{FB7900C9-F66F-4240-8EA1-B3E5175F6728}" dt="2023-02-14T22:45:21.604" v="198" actId="478"/>
          <ac:grpSpMkLst>
            <pc:docMk/>
            <pc:sldMk cId="0" sldId="332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5:23.274" v="199" actId="478"/>
          <ac:grpSpMkLst>
            <pc:docMk/>
            <pc:sldMk cId="0" sldId="332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4:04.397" v="413" actId="167"/>
        <pc:sldMkLst>
          <pc:docMk/>
          <pc:sldMk cId="0" sldId="333"/>
        </pc:sldMkLst>
        <pc:spChg chg="add mod ord">
          <ac:chgData name="Jenn Anne" userId="2e42e5b19939340a" providerId="LiveId" clId="{FB7900C9-F66F-4240-8EA1-B3E5175F6728}" dt="2023-02-14T23:04:04.397" v="413" actId="167"/>
          <ac:spMkLst>
            <pc:docMk/>
            <pc:sldMk cId="0" sldId="333"/>
            <ac:spMk id="31" creationId="{19C1A4E2-51CF-06F6-7688-D238FF1E2EF3}"/>
          </ac:spMkLst>
        </pc:spChg>
        <pc:spChg chg="add mod ord">
          <ac:chgData name="Jenn Anne" userId="2e42e5b19939340a" providerId="LiveId" clId="{FB7900C9-F66F-4240-8EA1-B3E5175F6728}" dt="2023-02-14T23:04:04.397" v="413" actId="167"/>
          <ac:spMkLst>
            <pc:docMk/>
            <pc:sldMk cId="0" sldId="333"/>
            <ac:spMk id="32" creationId="{B6F7077B-C288-E226-B70F-804C698DB2D6}"/>
          </ac:spMkLst>
        </pc:spChg>
        <pc:grpChg chg="del">
          <ac:chgData name="Jenn Anne" userId="2e42e5b19939340a" providerId="LiveId" clId="{FB7900C9-F66F-4240-8EA1-B3E5175F6728}" dt="2023-02-14T22:45:26.204" v="200" actId="478"/>
          <ac:grpSpMkLst>
            <pc:docMk/>
            <pc:sldMk cId="0" sldId="333"/>
            <ac:grpSpMk id="2" creationId="{00000000-0000-0000-0000-000000000000}"/>
          </ac:grpSpMkLst>
        </pc:grpChg>
        <pc:grpChg chg="del mod">
          <ac:chgData name="Jenn Anne" userId="2e42e5b19939340a" providerId="LiveId" clId="{FB7900C9-F66F-4240-8EA1-B3E5175F6728}" dt="2023-02-14T22:45:27.904" v="202" actId="478"/>
          <ac:grpSpMkLst>
            <pc:docMk/>
            <pc:sldMk cId="0" sldId="333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4:10.905" v="415" actId="167"/>
        <pc:sldMkLst>
          <pc:docMk/>
          <pc:sldMk cId="0" sldId="334"/>
        </pc:sldMkLst>
        <pc:spChg chg="add mod ord">
          <ac:chgData name="Jenn Anne" userId="2e42e5b19939340a" providerId="LiveId" clId="{FB7900C9-F66F-4240-8EA1-B3E5175F6728}" dt="2023-02-14T23:04:10.905" v="415" actId="167"/>
          <ac:spMkLst>
            <pc:docMk/>
            <pc:sldMk cId="0" sldId="334"/>
            <ac:spMk id="31" creationId="{77B8D0D7-4D91-8497-0E65-67F5E7A61572}"/>
          </ac:spMkLst>
        </pc:spChg>
        <pc:spChg chg="add mod ord">
          <ac:chgData name="Jenn Anne" userId="2e42e5b19939340a" providerId="LiveId" clId="{FB7900C9-F66F-4240-8EA1-B3E5175F6728}" dt="2023-02-14T23:04:10.905" v="415" actId="167"/>
          <ac:spMkLst>
            <pc:docMk/>
            <pc:sldMk cId="0" sldId="334"/>
            <ac:spMk id="32" creationId="{C5DD05E2-32C8-C062-7B34-12DE5854AC77}"/>
          </ac:spMkLst>
        </pc:spChg>
        <pc:grpChg chg="del">
          <ac:chgData name="Jenn Anne" userId="2e42e5b19939340a" providerId="LiveId" clId="{FB7900C9-F66F-4240-8EA1-B3E5175F6728}" dt="2023-02-14T22:45:30.904" v="203" actId="478"/>
          <ac:grpSpMkLst>
            <pc:docMk/>
            <pc:sldMk cId="0" sldId="334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5:32.524" v="204" actId="478"/>
          <ac:grpSpMkLst>
            <pc:docMk/>
            <pc:sldMk cId="0" sldId="334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4:16.644" v="417" actId="167"/>
        <pc:sldMkLst>
          <pc:docMk/>
          <pc:sldMk cId="0" sldId="335"/>
        </pc:sldMkLst>
        <pc:spChg chg="add mod ord">
          <ac:chgData name="Jenn Anne" userId="2e42e5b19939340a" providerId="LiveId" clId="{FB7900C9-F66F-4240-8EA1-B3E5175F6728}" dt="2023-02-14T23:04:16.644" v="417" actId="167"/>
          <ac:spMkLst>
            <pc:docMk/>
            <pc:sldMk cId="0" sldId="335"/>
            <ac:spMk id="31" creationId="{F82C8B04-81BA-8F6E-3867-CA941CAEE5DC}"/>
          </ac:spMkLst>
        </pc:spChg>
        <pc:spChg chg="add mod ord">
          <ac:chgData name="Jenn Anne" userId="2e42e5b19939340a" providerId="LiveId" clId="{FB7900C9-F66F-4240-8EA1-B3E5175F6728}" dt="2023-02-14T23:04:16.644" v="417" actId="167"/>
          <ac:spMkLst>
            <pc:docMk/>
            <pc:sldMk cId="0" sldId="335"/>
            <ac:spMk id="32" creationId="{A0A7EECD-0B55-3A78-996B-F873C7D8D5AE}"/>
          </ac:spMkLst>
        </pc:spChg>
        <pc:grpChg chg="del">
          <ac:chgData name="Jenn Anne" userId="2e42e5b19939340a" providerId="LiveId" clId="{FB7900C9-F66F-4240-8EA1-B3E5175F6728}" dt="2023-02-14T22:45:35.914" v="205" actId="478"/>
          <ac:grpSpMkLst>
            <pc:docMk/>
            <pc:sldMk cId="0" sldId="335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5:38.113" v="206" actId="478"/>
          <ac:grpSpMkLst>
            <pc:docMk/>
            <pc:sldMk cId="0" sldId="335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4:22.483" v="419" actId="167"/>
        <pc:sldMkLst>
          <pc:docMk/>
          <pc:sldMk cId="0" sldId="336"/>
        </pc:sldMkLst>
        <pc:spChg chg="add mod ord">
          <ac:chgData name="Jenn Anne" userId="2e42e5b19939340a" providerId="LiveId" clId="{FB7900C9-F66F-4240-8EA1-B3E5175F6728}" dt="2023-02-14T23:04:22.483" v="419" actId="167"/>
          <ac:spMkLst>
            <pc:docMk/>
            <pc:sldMk cId="0" sldId="336"/>
            <ac:spMk id="31" creationId="{C4C97F0D-F4B8-356E-E90E-7EA8BB2BE898}"/>
          </ac:spMkLst>
        </pc:spChg>
        <pc:spChg chg="add mod ord">
          <ac:chgData name="Jenn Anne" userId="2e42e5b19939340a" providerId="LiveId" clId="{FB7900C9-F66F-4240-8EA1-B3E5175F6728}" dt="2023-02-14T23:04:22.483" v="419" actId="167"/>
          <ac:spMkLst>
            <pc:docMk/>
            <pc:sldMk cId="0" sldId="336"/>
            <ac:spMk id="32" creationId="{B214BBCC-6BB7-1B0A-A7ED-71198E3640C9}"/>
          </ac:spMkLst>
        </pc:spChg>
        <pc:grpChg chg="del">
          <ac:chgData name="Jenn Anne" userId="2e42e5b19939340a" providerId="LiveId" clId="{FB7900C9-F66F-4240-8EA1-B3E5175F6728}" dt="2023-02-14T22:45:41.094" v="207" actId="478"/>
          <ac:grpSpMkLst>
            <pc:docMk/>
            <pc:sldMk cId="0" sldId="336"/>
            <ac:grpSpMk id="2" creationId="{00000000-0000-0000-0000-000000000000}"/>
          </ac:grpSpMkLst>
        </pc:grpChg>
        <pc:grpChg chg="del mod">
          <ac:chgData name="Jenn Anne" userId="2e42e5b19939340a" providerId="LiveId" clId="{FB7900C9-F66F-4240-8EA1-B3E5175F6728}" dt="2023-02-14T22:45:42.815" v="209" actId="478"/>
          <ac:grpSpMkLst>
            <pc:docMk/>
            <pc:sldMk cId="0" sldId="336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4:28.285" v="421" actId="167"/>
        <pc:sldMkLst>
          <pc:docMk/>
          <pc:sldMk cId="0" sldId="337"/>
        </pc:sldMkLst>
        <pc:spChg chg="add mod ord">
          <ac:chgData name="Jenn Anne" userId="2e42e5b19939340a" providerId="LiveId" clId="{FB7900C9-F66F-4240-8EA1-B3E5175F6728}" dt="2023-02-14T23:04:28.285" v="421" actId="167"/>
          <ac:spMkLst>
            <pc:docMk/>
            <pc:sldMk cId="0" sldId="337"/>
            <ac:spMk id="31" creationId="{C0B5AB24-352C-B1DA-6107-493C79D40185}"/>
          </ac:spMkLst>
        </pc:spChg>
        <pc:spChg chg="add mod ord">
          <ac:chgData name="Jenn Anne" userId="2e42e5b19939340a" providerId="LiveId" clId="{FB7900C9-F66F-4240-8EA1-B3E5175F6728}" dt="2023-02-14T23:04:28.285" v="421" actId="167"/>
          <ac:spMkLst>
            <pc:docMk/>
            <pc:sldMk cId="0" sldId="337"/>
            <ac:spMk id="32" creationId="{B6C53936-91DF-42F6-4694-49040F1F457C}"/>
          </ac:spMkLst>
        </pc:spChg>
        <pc:grpChg chg="del">
          <ac:chgData name="Jenn Anne" userId="2e42e5b19939340a" providerId="LiveId" clId="{FB7900C9-F66F-4240-8EA1-B3E5175F6728}" dt="2023-02-14T22:45:45.833" v="210" actId="478"/>
          <ac:grpSpMkLst>
            <pc:docMk/>
            <pc:sldMk cId="0" sldId="337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5:48.258" v="211" actId="478"/>
          <ac:grpSpMkLst>
            <pc:docMk/>
            <pc:sldMk cId="0" sldId="337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4:34.378" v="423" actId="167"/>
        <pc:sldMkLst>
          <pc:docMk/>
          <pc:sldMk cId="0" sldId="338"/>
        </pc:sldMkLst>
        <pc:spChg chg="add mod ord">
          <ac:chgData name="Jenn Anne" userId="2e42e5b19939340a" providerId="LiveId" clId="{FB7900C9-F66F-4240-8EA1-B3E5175F6728}" dt="2023-02-14T23:04:34.378" v="423" actId="167"/>
          <ac:spMkLst>
            <pc:docMk/>
            <pc:sldMk cId="0" sldId="338"/>
            <ac:spMk id="31" creationId="{BE92C9F6-218A-4868-545E-1DEFEF24C025}"/>
          </ac:spMkLst>
        </pc:spChg>
        <pc:spChg chg="add mod ord">
          <ac:chgData name="Jenn Anne" userId="2e42e5b19939340a" providerId="LiveId" clId="{FB7900C9-F66F-4240-8EA1-B3E5175F6728}" dt="2023-02-14T23:04:34.378" v="423" actId="167"/>
          <ac:spMkLst>
            <pc:docMk/>
            <pc:sldMk cId="0" sldId="338"/>
            <ac:spMk id="32" creationId="{700939EA-EF43-4122-54C9-138B43D98811}"/>
          </ac:spMkLst>
        </pc:spChg>
        <pc:grpChg chg="del">
          <ac:chgData name="Jenn Anne" userId="2e42e5b19939340a" providerId="LiveId" clId="{FB7900C9-F66F-4240-8EA1-B3E5175F6728}" dt="2023-02-14T22:45:51.132" v="212" actId="478"/>
          <ac:grpSpMkLst>
            <pc:docMk/>
            <pc:sldMk cId="0" sldId="338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5:53.377" v="213" actId="478"/>
          <ac:grpSpMkLst>
            <pc:docMk/>
            <pc:sldMk cId="0" sldId="338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4:40.174" v="425" actId="167"/>
        <pc:sldMkLst>
          <pc:docMk/>
          <pc:sldMk cId="0" sldId="339"/>
        </pc:sldMkLst>
        <pc:spChg chg="add mod ord">
          <ac:chgData name="Jenn Anne" userId="2e42e5b19939340a" providerId="LiveId" clId="{FB7900C9-F66F-4240-8EA1-B3E5175F6728}" dt="2023-02-14T23:04:40.174" v="425" actId="167"/>
          <ac:spMkLst>
            <pc:docMk/>
            <pc:sldMk cId="0" sldId="339"/>
            <ac:spMk id="31" creationId="{57F80B85-AD5A-D2DF-8DE0-6FEC4C477862}"/>
          </ac:spMkLst>
        </pc:spChg>
        <pc:spChg chg="add mod ord">
          <ac:chgData name="Jenn Anne" userId="2e42e5b19939340a" providerId="LiveId" clId="{FB7900C9-F66F-4240-8EA1-B3E5175F6728}" dt="2023-02-14T23:04:40.174" v="425" actId="167"/>
          <ac:spMkLst>
            <pc:docMk/>
            <pc:sldMk cId="0" sldId="339"/>
            <ac:spMk id="32" creationId="{3141EB50-728E-FF4F-7D7A-8605A78249DB}"/>
          </ac:spMkLst>
        </pc:spChg>
        <pc:grpChg chg="del">
          <ac:chgData name="Jenn Anne" userId="2e42e5b19939340a" providerId="LiveId" clId="{FB7900C9-F66F-4240-8EA1-B3E5175F6728}" dt="2023-02-14T22:45:56.923" v="214" actId="478"/>
          <ac:grpSpMkLst>
            <pc:docMk/>
            <pc:sldMk cId="0" sldId="339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5:59.053" v="215" actId="478"/>
          <ac:grpSpMkLst>
            <pc:docMk/>
            <pc:sldMk cId="0" sldId="339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4:45.762" v="427" actId="167"/>
        <pc:sldMkLst>
          <pc:docMk/>
          <pc:sldMk cId="0" sldId="340"/>
        </pc:sldMkLst>
        <pc:spChg chg="add mod ord">
          <ac:chgData name="Jenn Anne" userId="2e42e5b19939340a" providerId="LiveId" clId="{FB7900C9-F66F-4240-8EA1-B3E5175F6728}" dt="2023-02-14T23:04:45.762" v="427" actId="167"/>
          <ac:spMkLst>
            <pc:docMk/>
            <pc:sldMk cId="0" sldId="340"/>
            <ac:spMk id="31" creationId="{9FE8FB9D-E13B-ABA7-E677-D9D999B20042}"/>
          </ac:spMkLst>
        </pc:spChg>
        <pc:spChg chg="add mod ord">
          <ac:chgData name="Jenn Anne" userId="2e42e5b19939340a" providerId="LiveId" clId="{FB7900C9-F66F-4240-8EA1-B3E5175F6728}" dt="2023-02-14T23:04:45.762" v="427" actId="167"/>
          <ac:spMkLst>
            <pc:docMk/>
            <pc:sldMk cId="0" sldId="340"/>
            <ac:spMk id="32" creationId="{05C68025-1EA0-826D-0FEF-8FE1EDAEB156}"/>
          </ac:spMkLst>
        </pc:spChg>
        <pc:grpChg chg="del">
          <ac:chgData name="Jenn Anne" userId="2e42e5b19939340a" providerId="LiveId" clId="{FB7900C9-F66F-4240-8EA1-B3E5175F6728}" dt="2023-02-14T22:46:41.309" v="216" actId="478"/>
          <ac:grpSpMkLst>
            <pc:docMk/>
            <pc:sldMk cId="0" sldId="340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6:43.014" v="217" actId="478"/>
          <ac:grpSpMkLst>
            <pc:docMk/>
            <pc:sldMk cId="0" sldId="340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4:51.860" v="429" actId="167"/>
        <pc:sldMkLst>
          <pc:docMk/>
          <pc:sldMk cId="0" sldId="341"/>
        </pc:sldMkLst>
        <pc:spChg chg="add mod ord">
          <ac:chgData name="Jenn Anne" userId="2e42e5b19939340a" providerId="LiveId" clId="{FB7900C9-F66F-4240-8EA1-B3E5175F6728}" dt="2023-02-14T23:04:51.860" v="429" actId="167"/>
          <ac:spMkLst>
            <pc:docMk/>
            <pc:sldMk cId="0" sldId="341"/>
            <ac:spMk id="31" creationId="{5FA73D59-87F4-86A3-4E32-6A8620487F8F}"/>
          </ac:spMkLst>
        </pc:spChg>
        <pc:spChg chg="add mod ord">
          <ac:chgData name="Jenn Anne" userId="2e42e5b19939340a" providerId="LiveId" clId="{FB7900C9-F66F-4240-8EA1-B3E5175F6728}" dt="2023-02-14T23:04:51.860" v="429" actId="167"/>
          <ac:spMkLst>
            <pc:docMk/>
            <pc:sldMk cId="0" sldId="341"/>
            <ac:spMk id="32" creationId="{2E570136-5407-1458-118D-D4B4B2D2DB73}"/>
          </ac:spMkLst>
        </pc:spChg>
        <pc:grpChg chg="del">
          <ac:chgData name="Jenn Anne" userId="2e42e5b19939340a" providerId="LiveId" clId="{FB7900C9-F66F-4240-8EA1-B3E5175F6728}" dt="2023-02-14T22:46:46.139" v="218" actId="478"/>
          <ac:grpSpMkLst>
            <pc:docMk/>
            <pc:sldMk cId="0" sldId="341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6:47.826" v="219" actId="478"/>
          <ac:grpSpMkLst>
            <pc:docMk/>
            <pc:sldMk cId="0" sldId="341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4:58.036" v="431" actId="167"/>
        <pc:sldMkLst>
          <pc:docMk/>
          <pc:sldMk cId="0" sldId="342"/>
        </pc:sldMkLst>
        <pc:spChg chg="add mod ord">
          <ac:chgData name="Jenn Anne" userId="2e42e5b19939340a" providerId="LiveId" clId="{FB7900C9-F66F-4240-8EA1-B3E5175F6728}" dt="2023-02-14T23:04:58.036" v="431" actId="167"/>
          <ac:spMkLst>
            <pc:docMk/>
            <pc:sldMk cId="0" sldId="342"/>
            <ac:spMk id="31" creationId="{0CDD1816-66FA-BFE9-6608-0B433C31CD6D}"/>
          </ac:spMkLst>
        </pc:spChg>
        <pc:spChg chg="add mod ord">
          <ac:chgData name="Jenn Anne" userId="2e42e5b19939340a" providerId="LiveId" clId="{FB7900C9-F66F-4240-8EA1-B3E5175F6728}" dt="2023-02-14T23:04:58.036" v="431" actId="167"/>
          <ac:spMkLst>
            <pc:docMk/>
            <pc:sldMk cId="0" sldId="342"/>
            <ac:spMk id="32" creationId="{B80F089B-F6BA-A6D1-8CB2-CB548CF9D883}"/>
          </ac:spMkLst>
        </pc:spChg>
        <pc:grpChg chg="del">
          <ac:chgData name="Jenn Anne" userId="2e42e5b19939340a" providerId="LiveId" clId="{FB7900C9-F66F-4240-8EA1-B3E5175F6728}" dt="2023-02-14T22:46:51.103" v="220" actId="478"/>
          <ac:grpSpMkLst>
            <pc:docMk/>
            <pc:sldMk cId="0" sldId="342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6:53.089" v="221" actId="478"/>
          <ac:grpSpMkLst>
            <pc:docMk/>
            <pc:sldMk cId="0" sldId="342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5:11.783" v="434" actId="167"/>
        <pc:sldMkLst>
          <pc:docMk/>
          <pc:sldMk cId="0" sldId="343"/>
        </pc:sldMkLst>
        <pc:spChg chg="mod">
          <ac:chgData name="Jenn Anne" userId="2e42e5b19939340a" providerId="LiveId" clId="{FB7900C9-F66F-4240-8EA1-B3E5175F6728}" dt="2023-02-14T23:05:02.776" v="433" actId="1076"/>
          <ac:spMkLst>
            <pc:docMk/>
            <pc:sldMk cId="0" sldId="343"/>
            <ac:spMk id="13" creationId="{00000000-0000-0000-0000-000000000000}"/>
          </ac:spMkLst>
        </pc:spChg>
        <pc:spChg chg="add mod ord">
          <ac:chgData name="Jenn Anne" userId="2e42e5b19939340a" providerId="LiveId" clId="{FB7900C9-F66F-4240-8EA1-B3E5175F6728}" dt="2023-02-14T23:05:11.783" v="434" actId="167"/>
          <ac:spMkLst>
            <pc:docMk/>
            <pc:sldMk cId="0" sldId="343"/>
            <ac:spMk id="31" creationId="{E3FCD1C2-0CBC-9924-75B8-BC472E23CF1C}"/>
          </ac:spMkLst>
        </pc:spChg>
        <pc:spChg chg="add mod ord">
          <ac:chgData name="Jenn Anne" userId="2e42e5b19939340a" providerId="LiveId" clId="{FB7900C9-F66F-4240-8EA1-B3E5175F6728}" dt="2023-02-14T23:05:11.783" v="434" actId="167"/>
          <ac:spMkLst>
            <pc:docMk/>
            <pc:sldMk cId="0" sldId="343"/>
            <ac:spMk id="32" creationId="{2231B339-1F3B-38DD-5766-D413E1C8800D}"/>
          </ac:spMkLst>
        </pc:spChg>
        <pc:grpChg chg="del">
          <ac:chgData name="Jenn Anne" userId="2e42e5b19939340a" providerId="LiveId" clId="{FB7900C9-F66F-4240-8EA1-B3E5175F6728}" dt="2023-02-14T22:46:56.052" v="222" actId="478"/>
          <ac:grpSpMkLst>
            <pc:docMk/>
            <pc:sldMk cId="0" sldId="343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6:58.006" v="223" actId="478"/>
          <ac:grpSpMkLst>
            <pc:docMk/>
            <pc:sldMk cId="0" sldId="343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5:17.975" v="436" actId="167"/>
        <pc:sldMkLst>
          <pc:docMk/>
          <pc:sldMk cId="0" sldId="344"/>
        </pc:sldMkLst>
        <pc:spChg chg="add del">
          <ac:chgData name="Jenn Anne" userId="2e42e5b19939340a" providerId="LiveId" clId="{FB7900C9-F66F-4240-8EA1-B3E5175F6728}" dt="2023-02-14T22:47:03.010" v="225" actId="478"/>
          <ac:spMkLst>
            <pc:docMk/>
            <pc:sldMk cId="0" sldId="344"/>
            <ac:spMk id="5" creationId="{00000000-0000-0000-0000-000000000000}"/>
          </ac:spMkLst>
        </pc:spChg>
        <pc:spChg chg="add mod ord">
          <ac:chgData name="Jenn Anne" userId="2e42e5b19939340a" providerId="LiveId" clId="{FB7900C9-F66F-4240-8EA1-B3E5175F6728}" dt="2023-02-14T23:05:17.975" v="436" actId="167"/>
          <ac:spMkLst>
            <pc:docMk/>
            <pc:sldMk cId="0" sldId="344"/>
            <ac:spMk id="31" creationId="{4A87635A-6F89-BC50-8F9F-6884BB0C1189}"/>
          </ac:spMkLst>
        </pc:spChg>
        <pc:spChg chg="add mod ord">
          <ac:chgData name="Jenn Anne" userId="2e42e5b19939340a" providerId="LiveId" clId="{FB7900C9-F66F-4240-8EA1-B3E5175F6728}" dt="2023-02-14T23:05:17.975" v="436" actId="167"/>
          <ac:spMkLst>
            <pc:docMk/>
            <pc:sldMk cId="0" sldId="344"/>
            <ac:spMk id="32" creationId="{DA0BADDC-2C01-1919-BEE2-37ADD55C4F7F}"/>
          </ac:spMkLst>
        </pc:spChg>
        <pc:grpChg chg="del">
          <ac:chgData name="Jenn Anne" userId="2e42e5b19939340a" providerId="LiveId" clId="{FB7900C9-F66F-4240-8EA1-B3E5175F6728}" dt="2023-02-14T22:47:05.709" v="226" actId="478"/>
          <ac:grpSpMkLst>
            <pc:docMk/>
            <pc:sldMk cId="0" sldId="344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7:07.481" v="227" actId="478"/>
          <ac:grpSpMkLst>
            <pc:docMk/>
            <pc:sldMk cId="0" sldId="344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5:23.469" v="438" actId="167"/>
        <pc:sldMkLst>
          <pc:docMk/>
          <pc:sldMk cId="0" sldId="345"/>
        </pc:sldMkLst>
        <pc:spChg chg="add mod ord">
          <ac:chgData name="Jenn Anne" userId="2e42e5b19939340a" providerId="LiveId" clId="{FB7900C9-F66F-4240-8EA1-B3E5175F6728}" dt="2023-02-14T23:05:23.469" v="438" actId="167"/>
          <ac:spMkLst>
            <pc:docMk/>
            <pc:sldMk cId="0" sldId="345"/>
            <ac:spMk id="31" creationId="{B8BE011A-BDEC-973D-87CA-D89B0BB99C25}"/>
          </ac:spMkLst>
        </pc:spChg>
        <pc:spChg chg="add mod ord">
          <ac:chgData name="Jenn Anne" userId="2e42e5b19939340a" providerId="LiveId" clId="{FB7900C9-F66F-4240-8EA1-B3E5175F6728}" dt="2023-02-14T23:05:23.469" v="438" actId="167"/>
          <ac:spMkLst>
            <pc:docMk/>
            <pc:sldMk cId="0" sldId="345"/>
            <ac:spMk id="32" creationId="{6CA50962-41CF-0BFB-AC1E-378213ED53AC}"/>
          </ac:spMkLst>
        </pc:spChg>
        <pc:grpChg chg="del">
          <ac:chgData name="Jenn Anne" userId="2e42e5b19939340a" providerId="LiveId" clId="{FB7900C9-F66F-4240-8EA1-B3E5175F6728}" dt="2023-02-14T22:47:10.343" v="228" actId="478"/>
          <ac:grpSpMkLst>
            <pc:docMk/>
            <pc:sldMk cId="0" sldId="345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7:12.110" v="229" actId="478"/>
          <ac:grpSpMkLst>
            <pc:docMk/>
            <pc:sldMk cId="0" sldId="345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5:29.266" v="440" actId="167"/>
        <pc:sldMkLst>
          <pc:docMk/>
          <pc:sldMk cId="0" sldId="346"/>
        </pc:sldMkLst>
        <pc:spChg chg="add mod ord">
          <ac:chgData name="Jenn Anne" userId="2e42e5b19939340a" providerId="LiveId" clId="{FB7900C9-F66F-4240-8EA1-B3E5175F6728}" dt="2023-02-14T23:05:29.266" v="440" actId="167"/>
          <ac:spMkLst>
            <pc:docMk/>
            <pc:sldMk cId="0" sldId="346"/>
            <ac:spMk id="31" creationId="{B08290B9-AFD8-5E7A-80C3-6B8FDD80E019}"/>
          </ac:spMkLst>
        </pc:spChg>
        <pc:spChg chg="add mod ord">
          <ac:chgData name="Jenn Anne" userId="2e42e5b19939340a" providerId="LiveId" clId="{FB7900C9-F66F-4240-8EA1-B3E5175F6728}" dt="2023-02-14T23:05:29.266" v="440" actId="167"/>
          <ac:spMkLst>
            <pc:docMk/>
            <pc:sldMk cId="0" sldId="346"/>
            <ac:spMk id="32" creationId="{831DDC41-836D-BFC7-ADC9-6E6485A85047}"/>
          </ac:spMkLst>
        </pc:spChg>
        <pc:grpChg chg="del">
          <ac:chgData name="Jenn Anne" userId="2e42e5b19939340a" providerId="LiveId" clId="{FB7900C9-F66F-4240-8EA1-B3E5175F6728}" dt="2023-02-14T22:47:15.435" v="230" actId="478"/>
          <ac:grpSpMkLst>
            <pc:docMk/>
            <pc:sldMk cId="0" sldId="346"/>
            <ac:grpSpMk id="2" creationId="{00000000-0000-0000-0000-000000000000}"/>
          </ac:grpSpMkLst>
        </pc:grpChg>
        <pc:grpChg chg="del mod">
          <ac:chgData name="Jenn Anne" userId="2e42e5b19939340a" providerId="LiveId" clId="{FB7900C9-F66F-4240-8EA1-B3E5175F6728}" dt="2023-02-14T22:47:17.059" v="232" actId="478"/>
          <ac:grpSpMkLst>
            <pc:docMk/>
            <pc:sldMk cId="0" sldId="346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5:35.267" v="442" actId="167"/>
        <pc:sldMkLst>
          <pc:docMk/>
          <pc:sldMk cId="0" sldId="347"/>
        </pc:sldMkLst>
        <pc:spChg chg="add mod ord">
          <ac:chgData name="Jenn Anne" userId="2e42e5b19939340a" providerId="LiveId" clId="{FB7900C9-F66F-4240-8EA1-B3E5175F6728}" dt="2023-02-14T23:05:35.267" v="442" actId="167"/>
          <ac:spMkLst>
            <pc:docMk/>
            <pc:sldMk cId="0" sldId="347"/>
            <ac:spMk id="31" creationId="{91C08469-6D8A-9B3F-EA86-153F81A659A9}"/>
          </ac:spMkLst>
        </pc:spChg>
        <pc:spChg chg="add mod ord">
          <ac:chgData name="Jenn Anne" userId="2e42e5b19939340a" providerId="LiveId" clId="{FB7900C9-F66F-4240-8EA1-B3E5175F6728}" dt="2023-02-14T23:05:35.267" v="442" actId="167"/>
          <ac:spMkLst>
            <pc:docMk/>
            <pc:sldMk cId="0" sldId="347"/>
            <ac:spMk id="32" creationId="{C4B2C398-1F62-A583-CC39-55707AF8F4B8}"/>
          </ac:spMkLst>
        </pc:spChg>
        <pc:grpChg chg="del">
          <ac:chgData name="Jenn Anne" userId="2e42e5b19939340a" providerId="LiveId" clId="{FB7900C9-F66F-4240-8EA1-B3E5175F6728}" dt="2023-02-14T22:47:35.728" v="233" actId="478"/>
          <ac:grpSpMkLst>
            <pc:docMk/>
            <pc:sldMk cId="0" sldId="347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7:37.419" v="234" actId="478"/>
          <ac:grpSpMkLst>
            <pc:docMk/>
            <pc:sldMk cId="0" sldId="347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5:41.479" v="444" actId="167"/>
        <pc:sldMkLst>
          <pc:docMk/>
          <pc:sldMk cId="0" sldId="348"/>
        </pc:sldMkLst>
        <pc:spChg chg="add mod ord">
          <ac:chgData name="Jenn Anne" userId="2e42e5b19939340a" providerId="LiveId" clId="{FB7900C9-F66F-4240-8EA1-B3E5175F6728}" dt="2023-02-14T23:05:41.479" v="444" actId="167"/>
          <ac:spMkLst>
            <pc:docMk/>
            <pc:sldMk cId="0" sldId="348"/>
            <ac:spMk id="31" creationId="{66C00BF8-C6A1-3FD4-7E12-55FFCC9D551D}"/>
          </ac:spMkLst>
        </pc:spChg>
        <pc:spChg chg="add mod ord">
          <ac:chgData name="Jenn Anne" userId="2e42e5b19939340a" providerId="LiveId" clId="{FB7900C9-F66F-4240-8EA1-B3E5175F6728}" dt="2023-02-14T23:05:41.479" v="444" actId="167"/>
          <ac:spMkLst>
            <pc:docMk/>
            <pc:sldMk cId="0" sldId="348"/>
            <ac:spMk id="32" creationId="{4FBB832D-EA93-C4B9-EF19-2F1102620095}"/>
          </ac:spMkLst>
        </pc:spChg>
        <pc:grpChg chg="del">
          <ac:chgData name="Jenn Anne" userId="2e42e5b19939340a" providerId="LiveId" clId="{FB7900C9-F66F-4240-8EA1-B3E5175F6728}" dt="2023-02-14T22:47:40.140" v="235" actId="478"/>
          <ac:grpSpMkLst>
            <pc:docMk/>
            <pc:sldMk cId="0" sldId="348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7:41.935" v="236" actId="478"/>
          <ac:grpSpMkLst>
            <pc:docMk/>
            <pc:sldMk cId="0" sldId="348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5:47.390" v="446" actId="167"/>
        <pc:sldMkLst>
          <pc:docMk/>
          <pc:sldMk cId="0" sldId="349"/>
        </pc:sldMkLst>
        <pc:spChg chg="add mod ord">
          <ac:chgData name="Jenn Anne" userId="2e42e5b19939340a" providerId="LiveId" clId="{FB7900C9-F66F-4240-8EA1-B3E5175F6728}" dt="2023-02-14T23:05:47.390" v="446" actId="167"/>
          <ac:spMkLst>
            <pc:docMk/>
            <pc:sldMk cId="0" sldId="349"/>
            <ac:spMk id="31" creationId="{42A15A0B-AD12-ACF3-0DBB-E9D8A2F7A96C}"/>
          </ac:spMkLst>
        </pc:spChg>
        <pc:spChg chg="add mod ord">
          <ac:chgData name="Jenn Anne" userId="2e42e5b19939340a" providerId="LiveId" clId="{FB7900C9-F66F-4240-8EA1-B3E5175F6728}" dt="2023-02-14T23:05:47.390" v="446" actId="167"/>
          <ac:spMkLst>
            <pc:docMk/>
            <pc:sldMk cId="0" sldId="349"/>
            <ac:spMk id="32" creationId="{A3B8E983-EBA4-B2A5-D531-230C89635CBA}"/>
          </ac:spMkLst>
        </pc:spChg>
        <pc:grpChg chg="del">
          <ac:chgData name="Jenn Anne" userId="2e42e5b19939340a" providerId="LiveId" clId="{FB7900C9-F66F-4240-8EA1-B3E5175F6728}" dt="2023-02-14T22:47:44.781" v="237" actId="478"/>
          <ac:grpSpMkLst>
            <pc:docMk/>
            <pc:sldMk cId="0" sldId="349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7:46.364" v="238" actId="478"/>
          <ac:grpSpMkLst>
            <pc:docMk/>
            <pc:sldMk cId="0" sldId="349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5:53.425" v="448" actId="167"/>
        <pc:sldMkLst>
          <pc:docMk/>
          <pc:sldMk cId="0" sldId="350"/>
        </pc:sldMkLst>
        <pc:spChg chg="add del">
          <ac:chgData name="Jenn Anne" userId="2e42e5b19939340a" providerId="LiveId" clId="{FB7900C9-F66F-4240-8EA1-B3E5175F6728}" dt="2023-02-14T22:47:51.057" v="240" actId="478"/>
          <ac:spMkLst>
            <pc:docMk/>
            <pc:sldMk cId="0" sldId="350"/>
            <ac:spMk id="5" creationId="{00000000-0000-0000-0000-000000000000}"/>
          </ac:spMkLst>
        </pc:spChg>
        <pc:spChg chg="add mod ord">
          <ac:chgData name="Jenn Anne" userId="2e42e5b19939340a" providerId="LiveId" clId="{FB7900C9-F66F-4240-8EA1-B3E5175F6728}" dt="2023-02-14T23:05:53.425" v="448" actId="167"/>
          <ac:spMkLst>
            <pc:docMk/>
            <pc:sldMk cId="0" sldId="350"/>
            <ac:spMk id="31" creationId="{67100EBF-E17D-0AC6-3D9B-DC485E85F9F2}"/>
          </ac:spMkLst>
        </pc:spChg>
        <pc:spChg chg="add mod ord">
          <ac:chgData name="Jenn Anne" userId="2e42e5b19939340a" providerId="LiveId" clId="{FB7900C9-F66F-4240-8EA1-B3E5175F6728}" dt="2023-02-14T23:05:53.425" v="448" actId="167"/>
          <ac:spMkLst>
            <pc:docMk/>
            <pc:sldMk cId="0" sldId="350"/>
            <ac:spMk id="32" creationId="{A8B7FDD9-C946-DDD3-70DD-E1C74A2A4C79}"/>
          </ac:spMkLst>
        </pc:spChg>
        <pc:grpChg chg="del">
          <ac:chgData name="Jenn Anne" userId="2e42e5b19939340a" providerId="LiveId" clId="{FB7900C9-F66F-4240-8EA1-B3E5175F6728}" dt="2023-02-14T22:47:53.105" v="241" actId="478"/>
          <ac:grpSpMkLst>
            <pc:docMk/>
            <pc:sldMk cId="0" sldId="350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7:55.216" v="242" actId="478"/>
          <ac:grpSpMkLst>
            <pc:docMk/>
            <pc:sldMk cId="0" sldId="350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5:59.983" v="450" actId="167"/>
        <pc:sldMkLst>
          <pc:docMk/>
          <pc:sldMk cId="0" sldId="351"/>
        </pc:sldMkLst>
        <pc:spChg chg="add mod ord">
          <ac:chgData name="Jenn Anne" userId="2e42e5b19939340a" providerId="LiveId" clId="{FB7900C9-F66F-4240-8EA1-B3E5175F6728}" dt="2023-02-14T23:05:59.983" v="450" actId="167"/>
          <ac:spMkLst>
            <pc:docMk/>
            <pc:sldMk cId="0" sldId="351"/>
            <ac:spMk id="31" creationId="{2990D47F-C41C-3E41-A008-CDAFCC1BDD92}"/>
          </ac:spMkLst>
        </pc:spChg>
        <pc:spChg chg="add mod ord">
          <ac:chgData name="Jenn Anne" userId="2e42e5b19939340a" providerId="LiveId" clId="{FB7900C9-F66F-4240-8EA1-B3E5175F6728}" dt="2023-02-14T23:05:59.983" v="450" actId="167"/>
          <ac:spMkLst>
            <pc:docMk/>
            <pc:sldMk cId="0" sldId="351"/>
            <ac:spMk id="32" creationId="{ECE5C277-5C34-266B-3B0A-B4C47355D28B}"/>
          </ac:spMkLst>
        </pc:spChg>
        <pc:grpChg chg="del">
          <ac:chgData name="Jenn Anne" userId="2e42e5b19939340a" providerId="LiveId" clId="{FB7900C9-F66F-4240-8EA1-B3E5175F6728}" dt="2023-02-14T22:47:58.026" v="243" actId="478"/>
          <ac:grpSpMkLst>
            <pc:docMk/>
            <pc:sldMk cId="0" sldId="351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7:59.885" v="244" actId="478"/>
          <ac:grpSpMkLst>
            <pc:docMk/>
            <pc:sldMk cId="0" sldId="351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6:07.188" v="452" actId="167"/>
        <pc:sldMkLst>
          <pc:docMk/>
          <pc:sldMk cId="0" sldId="352"/>
        </pc:sldMkLst>
        <pc:spChg chg="add mod ord">
          <ac:chgData name="Jenn Anne" userId="2e42e5b19939340a" providerId="LiveId" clId="{FB7900C9-F66F-4240-8EA1-B3E5175F6728}" dt="2023-02-14T23:06:07.188" v="452" actId="167"/>
          <ac:spMkLst>
            <pc:docMk/>
            <pc:sldMk cId="0" sldId="352"/>
            <ac:spMk id="31" creationId="{874DA7DF-6459-A18E-F3E0-BFAC27BE5BCE}"/>
          </ac:spMkLst>
        </pc:spChg>
        <pc:spChg chg="add mod ord">
          <ac:chgData name="Jenn Anne" userId="2e42e5b19939340a" providerId="LiveId" clId="{FB7900C9-F66F-4240-8EA1-B3E5175F6728}" dt="2023-02-14T23:06:07.188" v="452" actId="167"/>
          <ac:spMkLst>
            <pc:docMk/>
            <pc:sldMk cId="0" sldId="352"/>
            <ac:spMk id="32" creationId="{BC6447FC-71B6-837C-E8D9-C9D589995EA4}"/>
          </ac:spMkLst>
        </pc:spChg>
        <pc:grpChg chg="del">
          <ac:chgData name="Jenn Anne" userId="2e42e5b19939340a" providerId="LiveId" clId="{FB7900C9-F66F-4240-8EA1-B3E5175F6728}" dt="2023-02-14T22:48:02.921" v="245" actId="478"/>
          <ac:grpSpMkLst>
            <pc:docMk/>
            <pc:sldMk cId="0" sldId="352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8:04.801" v="246" actId="478"/>
          <ac:grpSpMkLst>
            <pc:docMk/>
            <pc:sldMk cId="0" sldId="352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6:13.853" v="454" actId="167"/>
        <pc:sldMkLst>
          <pc:docMk/>
          <pc:sldMk cId="0" sldId="353"/>
        </pc:sldMkLst>
        <pc:spChg chg="add mod ord">
          <ac:chgData name="Jenn Anne" userId="2e42e5b19939340a" providerId="LiveId" clId="{FB7900C9-F66F-4240-8EA1-B3E5175F6728}" dt="2023-02-14T23:06:13.853" v="454" actId="167"/>
          <ac:spMkLst>
            <pc:docMk/>
            <pc:sldMk cId="0" sldId="353"/>
            <ac:spMk id="31" creationId="{5578F134-74A2-4A76-B42E-294355F09A25}"/>
          </ac:spMkLst>
        </pc:spChg>
        <pc:spChg chg="add mod ord">
          <ac:chgData name="Jenn Anne" userId="2e42e5b19939340a" providerId="LiveId" clId="{FB7900C9-F66F-4240-8EA1-B3E5175F6728}" dt="2023-02-14T23:06:13.853" v="454" actId="167"/>
          <ac:spMkLst>
            <pc:docMk/>
            <pc:sldMk cId="0" sldId="353"/>
            <ac:spMk id="32" creationId="{F6AEC12D-BB76-3696-3A26-7890ED45D441}"/>
          </ac:spMkLst>
        </pc:spChg>
        <pc:grpChg chg="del mod">
          <ac:chgData name="Jenn Anne" userId="2e42e5b19939340a" providerId="LiveId" clId="{FB7900C9-F66F-4240-8EA1-B3E5175F6728}" dt="2023-02-14T22:48:09.926" v="248" actId="478"/>
          <ac:grpSpMkLst>
            <pc:docMk/>
            <pc:sldMk cId="0" sldId="353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8:12.001" v="249" actId="478"/>
          <ac:grpSpMkLst>
            <pc:docMk/>
            <pc:sldMk cId="0" sldId="353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6:21.330" v="456" actId="167"/>
        <pc:sldMkLst>
          <pc:docMk/>
          <pc:sldMk cId="0" sldId="354"/>
        </pc:sldMkLst>
        <pc:spChg chg="add mod ord">
          <ac:chgData name="Jenn Anne" userId="2e42e5b19939340a" providerId="LiveId" clId="{FB7900C9-F66F-4240-8EA1-B3E5175F6728}" dt="2023-02-14T23:06:21.330" v="456" actId="167"/>
          <ac:spMkLst>
            <pc:docMk/>
            <pc:sldMk cId="0" sldId="354"/>
            <ac:spMk id="31" creationId="{E4A5C027-BD48-F2E9-646D-B47B38A40E7D}"/>
          </ac:spMkLst>
        </pc:spChg>
        <pc:spChg chg="add mod ord">
          <ac:chgData name="Jenn Anne" userId="2e42e5b19939340a" providerId="LiveId" clId="{FB7900C9-F66F-4240-8EA1-B3E5175F6728}" dt="2023-02-14T23:06:21.330" v="456" actId="167"/>
          <ac:spMkLst>
            <pc:docMk/>
            <pc:sldMk cId="0" sldId="354"/>
            <ac:spMk id="32" creationId="{27D7F18B-A616-E978-D4AF-6AA868FBFD07}"/>
          </ac:spMkLst>
        </pc:spChg>
        <pc:grpChg chg="del">
          <ac:chgData name="Jenn Anne" userId="2e42e5b19939340a" providerId="LiveId" clId="{FB7900C9-F66F-4240-8EA1-B3E5175F6728}" dt="2023-02-14T22:48:15.534" v="250" actId="478"/>
          <ac:grpSpMkLst>
            <pc:docMk/>
            <pc:sldMk cId="0" sldId="354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8:17.460" v="251" actId="478"/>
          <ac:grpSpMkLst>
            <pc:docMk/>
            <pc:sldMk cId="0" sldId="354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6:29.362" v="458" actId="167"/>
        <pc:sldMkLst>
          <pc:docMk/>
          <pc:sldMk cId="0" sldId="355"/>
        </pc:sldMkLst>
        <pc:spChg chg="add mod ord">
          <ac:chgData name="Jenn Anne" userId="2e42e5b19939340a" providerId="LiveId" clId="{FB7900C9-F66F-4240-8EA1-B3E5175F6728}" dt="2023-02-14T23:06:29.362" v="458" actId="167"/>
          <ac:spMkLst>
            <pc:docMk/>
            <pc:sldMk cId="0" sldId="355"/>
            <ac:spMk id="31" creationId="{0ECF82FA-CBCB-92E7-7845-8F4116AE5DC6}"/>
          </ac:spMkLst>
        </pc:spChg>
        <pc:spChg chg="add mod ord">
          <ac:chgData name="Jenn Anne" userId="2e42e5b19939340a" providerId="LiveId" clId="{FB7900C9-F66F-4240-8EA1-B3E5175F6728}" dt="2023-02-14T23:06:29.362" v="458" actId="167"/>
          <ac:spMkLst>
            <pc:docMk/>
            <pc:sldMk cId="0" sldId="355"/>
            <ac:spMk id="32" creationId="{11F6092D-DA97-DFB2-C88B-2DC7D2E50ECB}"/>
          </ac:spMkLst>
        </pc:spChg>
        <pc:grpChg chg="del">
          <ac:chgData name="Jenn Anne" userId="2e42e5b19939340a" providerId="LiveId" clId="{FB7900C9-F66F-4240-8EA1-B3E5175F6728}" dt="2023-02-14T22:48:20.656" v="252" actId="478"/>
          <ac:grpSpMkLst>
            <pc:docMk/>
            <pc:sldMk cId="0" sldId="355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8:22.532" v="253" actId="478"/>
          <ac:grpSpMkLst>
            <pc:docMk/>
            <pc:sldMk cId="0" sldId="355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6:43.839" v="460" actId="167"/>
        <pc:sldMkLst>
          <pc:docMk/>
          <pc:sldMk cId="0" sldId="356"/>
        </pc:sldMkLst>
        <pc:spChg chg="add mod ord">
          <ac:chgData name="Jenn Anne" userId="2e42e5b19939340a" providerId="LiveId" clId="{FB7900C9-F66F-4240-8EA1-B3E5175F6728}" dt="2023-02-14T23:06:43.839" v="460" actId="167"/>
          <ac:spMkLst>
            <pc:docMk/>
            <pc:sldMk cId="0" sldId="356"/>
            <ac:spMk id="31" creationId="{7216B3CE-29A1-DC3B-6CD6-539181179038}"/>
          </ac:spMkLst>
        </pc:spChg>
        <pc:spChg chg="add mod ord">
          <ac:chgData name="Jenn Anne" userId="2e42e5b19939340a" providerId="LiveId" clId="{FB7900C9-F66F-4240-8EA1-B3E5175F6728}" dt="2023-02-14T23:06:43.839" v="460" actId="167"/>
          <ac:spMkLst>
            <pc:docMk/>
            <pc:sldMk cId="0" sldId="356"/>
            <ac:spMk id="32" creationId="{F0BDA573-0533-AEA9-291A-C1EB6B97BD69}"/>
          </ac:spMkLst>
        </pc:spChg>
        <pc:grpChg chg="del">
          <ac:chgData name="Jenn Anne" userId="2e42e5b19939340a" providerId="LiveId" clId="{FB7900C9-F66F-4240-8EA1-B3E5175F6728}" dt="2023-02-14T22:48:25.575" v="254" actId="478"/>
          <ac:grpSpMkLst>
            <pc:docMk/>
            <pc:sldMk cId="0" sldId="356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8:27.363" v="255" actId="478"/>
          <ac:grpSpMkLst>
            <pc:docMk/>
            <pc:sldMk cId="0" sldId="356"/>
            <ac:grpSpMk id="27" creationId="{00000000-0000-0000-0000-000000000000}"/>
          </ac:grpSpMkLst>
        </pc:grpChg>
      </pc:sldChg>
      <pc:sldChg chg="addSp delSp modSp mod">
        <pc:chgData name="Jenn Anne" userId="2e42e5b19939340a" providerId="LiveId" clId="{FB7900C9-F66F-4240-8EA1-B3E5175F6728}" dt="2023-02-14T23:06:50.904" v="462" actId="167"/>
        <pc:sldMkLst>
          <pc:docMk/>
          <pc:sldMk cId="0" sldId="357"/>
        </pc:sldMkLst>
        <pc:spChg chg="add mod ord">
          <ac:chgData name="Jenn Anne" userId="2e42e5b19939340a" providerId="LiveId" clId="{FB7900C9-F66F-4240-8EA1-B3E5175F6728}" dt="2023-02-14T23:06:50.904" v="462" actId="167"/>
          <ac:spMkLst>
            <pc:docMk/>
            <pc:sldMk cId="0" sldId="357"/>
            <ac:spMk id="31" creationId="{9A439E61-E25C-61A9-BD8D-50E310F1CE5B}"/>
          </ac:spMkLst>
        </pc:spChg>
        <pc:spChg chg="add mod ord">
          <ac:chgData name="Jenn Anne" userId="2e42e5b19939340a" providerId="LiveId" clId="{FB7900C9-F66F-4240-8EA1-B3E5175F6728}" dt="2023-02-14T23:06:50.904" v="462" actId="167"/>
          <ac:spMkLst>
            <pc:docMk/>
            <pc:sldMk cId="0" sldId="357"/>
            <ac:spMk id="32" creationId="{45D0DF2B-C277-6F56-4EE7-D63197B6A47A}"/>
          </ac:spMkLst>
        </pc:spChg>
        <pc:grpChg chg="del mod">
          <ac:chgData name="Jenn Anne" userId="2e42e5b19939340a" providerId="LiveId" clId="{FB7900C9-F66F-4240-8EA1-B3E5175F6728}" dt="2023-02-14T22:48:30.695" v="257" actId="478"/>
          <ac:grpSpMkLst>
            <pc:docMk/>
            <pc:sldMk cId="0" sldId="357"/>
            <ac:grpSpMk id="2" creationId="{00000000-0000-0000-0000-000000000000}"/>
          </ac:grpSpMkLst>
        </pc:grpChg>
        <pc:grpChg chg="del">
          <ac:chgData name="Jenn Anne" userId="2e42e5b19939340a" providerId="LiveId" clId="{FB7900C9-F66F-4240-8EA1-B3E5175F6728}" dt="2023-02-14T22:48:32.617" v="258" actId="478"/>
          <ac:grpSpMkLst>
            <pc:docMk/>
            <pc:sldMk cId="0" sldId="357"/>
            <ac:grpSpMk id="27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756000" y="2958171"/>
            <a:ext cx="5980279" cy="7165880"/>
            <a:chOff x="0" y="0"/>
            <a:chExt cx="3632200" cy="4352290"/>
          </a:xfrm>
        </p:grpSpPr>
        <p:sp>
          <p:nvSpPr>
            <p:cNvPr id="3" name="Freeform 3"/>
            <p:cNvSpPr/>
            <p:nvPr/>
          </p:nvSpPr>
          <p:spPr>
            <a:xfrm>
              <a:off x="15240" y="15240"/>
              <a:ext cx="3600450" cy="4320540"/>
            </a:xfrm>
            <a:custGeom>
              <a:avLst/>
              <a:gdLst/>
              <a:ahLst/>
              <a:cxnLst/>
              <a:rect l="l" t="t" r="r" b="b"/>
              <a:pathLst>
                <a:path w="3600450" h="432054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t="-12460" b="-12460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32200" cy="4352290"/>
            </a:xfrm>
            <a:custGeom>
              <a:avLst/>
              <a:gdLst/>
              <a:ahLst/>
              <a:cxnLst/>
              <a:rect l="l" t="t" r="r" b="b"/>
              <a:pathLst>
                <a:path w="3632200" h="435229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394242" y="641700"/>
            <a:ext cx="6771516" cy="18046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AD221E"/>
                </a:solidFill>
                <a:latin typeface="Lovelace Bold"/>
              </a:rPr>
              <a:t>Self-Empowerment</a:t>
            </a:r>
          </a:p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Lovelace Bold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FD27C14-77C2-AC6A-EF76-381821248323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3F27636-DC76-A819-CFA4-97D5D03429BB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makes you feel passionate?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0ECF82FA-CBCB-92E7-7845-8F4116AE5DC6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1F6092D-DA97-DFB2-C88B-2DC7D2E50ECB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10 things you appreciate about yourself.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7216B3CE-29A1-DC3B-6CD6-539181179038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0BDA573-0533-AEA9-291A-C1EB6B97BD69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made you feel empowered recently.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A439E61-E25C-61A9-BD8D-50E310F1CE5B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5D0DF2B-C277-6F56-4EE7-D63197B6A47A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Why are you a powerful being who can do anything?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E16D117E-13C1-39E0-FB12-E2B9A3AD4488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F4484FB-D737-D1B5-0AD2-3CBABF8668A0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makes you feel most alive?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34D9A25C-EDE2-50E7-1865-4CE17D84C200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B3C574E-C410-C5DE-6670-A1327DC59721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something you have always wanted to do?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522B1F7-FB3C-7EF7-21ED-F14CD61BDBA5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98C782A-4D8B-558B-8CC4-E6B007F35D7B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 you take chances?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CC508CC4-8EA4-4C21-32C3-4EE25A832A45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F2E8DA2-603A-0A65-B2B3-7C7D7AFFB382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take chances on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DE1C5CEF-B857-EA30-C704-949961ABC022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1DB0182-5E6C-7018-F62E-47C9839DE9CF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want others to know about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DB5FFDA0-0914-E756-6DC6-9FA5F56886B4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87BAA07-BA60-E3FF-0C23-C85B61D792FA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 you seek validation from others?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2D673FE1-D96B-23F2-54C5-855296D4AC4E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AC5C68C-64E2-9C67-1D2D-DD19FCC0E948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feel if someone doesn’t validate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54B41A4-256F-284F-9FF8-706E6AA08B2F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0146C4F-A210-3BB9-45D4-0E3479CC6411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 you validate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501B7BFA-DA45-66B7-2EC6-017050851DFA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9429135-2615-657E-CEC6-34F7DC53C20F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Write 5-10 compliments about yourself.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E35D9720-4256-C257-B786-EA03736D57B1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DF80EA6-46F6-E555-F446-7D0831EB6A87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7FDBCE93-31BE-602F-F5B3-E09F25BBBEEF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38963C4-0CE2-A5DA-7BD7-BD86A8DDFE58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Write 5-10 compliments you want others to give you.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566E9A9-07C7-E567-633B-63A4C2C98218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45B66B1-2CBA-E049-D708-38EC008C4F0C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have a positive or negative mindset about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394B6B6B-C9A1-9AB1-8BDD-96A89E87DC7C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DEE9546-B6E4-1C65-1F62-0F9289AA901F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have a positive or negative mindset about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A126155-2FFB-0F90-61ED-7FF6A19C26A9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E2F48EC-B9B0-B80A-B65A-3DD2B1B1A3BC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9885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lifts you up when you are down?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47EB2C94-B182-4064-7896-F4525064025B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91B63FD-2F91-FC5E-C4C2-C8E70286B992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handle setbacks?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4A4A64C-E28B-F47D-0AD3-05014F845CC9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497D328-3073-27E9-FD24-F89715219ECF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handle bad days?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0F3B9A24-BC21-1937-EE06-3DFB63FAF66B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ADD2F15-EA1D-E39B-D09B-3CBCD1B4EAB3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handle bad moods?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4E437E5A-957E-11F6-97A5-51522C0421E5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A30435D-18F3-603D-622C-50DA466DE1EB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always cheers you up?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89A59A71-D82C-DC67-D144-A3CD3AD767D0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27AD9A0-B524-2D8B-98EF-9A303014390E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 you think about the worst case scenario?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BF7028A-61A8-9EEB-BB3F-9F5209AC38D3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F58E246-01FB-7EDE-26AF-43DB53E5678C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does the worst case scenario actually happen?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C58B4C22-951A-0629-710B-EE7D0ABBF078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EFA6AA9-E360-5651-7C99-B2CF676A7E32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makes you feel empowered??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CCA33FC9-7C44-287C-C5D0-049AF3595B98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C2611D5-897C-8AB1-A439-2F66F8D2D5E9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has had the biggest impact on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7296F44E-D7A9-D10D-BBAE-1B200BB2548E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C723F28-DA99-7CA8-EAD6-F2DD28B94E5E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choices have you made that improved your life greatly?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A0992415-1A6D-E547-2A14-9424E23AC831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CEB7873-DB5C-2FA1-9FEA-F05AE34DBBAA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68951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what you are grateful for the most in your life.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1D6F6A92-AC42-8287-50CC-6DEA70C020FC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1F29993-DA61-0833-B351-348D734614C2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68951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how you are grateful for yourself.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2E14E7FE-F59E-A745-407D-F567A025665C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5D09DFC-7F5C-036E-5AE7-8469F0D1F183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handle people who are mean to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3B248989-53A8-CD37-6BFD-319FE78F95AE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C061C6B-296D-078B-13BE-0482F0C69963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tell your kids to handle bullies?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53655EA-D5B1-1293-9102-10C53D3DB167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EA14FA0-1134-D04A-AC3D-0759176AEC74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In what ways do you lead with kindness?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0150749-34CE-964C-DBF8-74F2091C5863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B2B4EEC-F47C-7084-95D7-A8A52C3C1CA0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stay true to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1536AE1F-5521-D2E5-973E-DC3AA319302C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DB1D716-5542-4709-ED09-DADEDDEEA3AB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remain authentic?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E9899887-8E41-5B58-5BE5-BAA0CABA5755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09E21D6-514C-6A16-5989-336EE00CB054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some unique qualities you have?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D39345F5-A691-D8E6-69D4-36ACBBF5D528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DCCE609-E13A-BB53-78CD-08C8DE8C594B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Where does your self-doubt come from?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3133AC65-6E51-336D-250A-994EA8F95552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D5C4EC-EA49-4FC7-1CEE-0D53ADC2978C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everything you love about your physical appearance.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A0014510-38DD-F6C5-FED0-545F8482D8D4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1605C23-B07D-84AB-29AA-1B1901968FB2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all of the traits you love the most about yourself.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C553F11E-C7E4-51EE-E64F-170535BE4794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78165DB-D6FC-9333-1A5F-3E6AAFF041F1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working to reach your dreams?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5E6D8867-A085-67C1-6975-3DBAA4604D0F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DC6CC67-505E-47A8-0EFB-BAA00767DD99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fulfill your own desires?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DBEE3AD-0A58-BF3E-EF6A-647388351969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E91A3B-FD09-9DF6-1D2A-F8ADE152F727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need to let go of?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D3E0B01C-0B19-D909-5EE3-9546FCFDD35E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FC01726-10EF-2A50-236B-E5EC702CEAC1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Write to your inner critic.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41BFF7A2-E205-A38F-3387-8D21176AD1A8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CF00011-B41F-FEEC-B5EE-4FDFCADACD4E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In what ways do you feel accomplished?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415CAD3B-AF70-F959-9987-B9C50456BFB1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2178AAE-CFB4-0168-CCB2-F17EDFB90340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Where does your life inspiration come from?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838A8B82-B18B-8700-C18E-853C4A76CA4D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2ED0B89-9B45-4915-3DF5-A889F04F00FC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want to make the world a better place?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45124CBE-2BBC-6A3D-A018-ED8DFDE7362A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20413A2-ACA2-9C67-1EB6-081E14662DF0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feel in this moment?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E926AD00-072F-9B31-128C-4D9FF3F30DAF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724C66B-9E31-288D-5AC2-72C19C4E96AA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 you experience self-doubt?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49F010AF-363E-6C08-C231-182DDCF9B92A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199E598-939F-2120-BDE3-D23DFEAAC125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healing your inner child?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41DD5549-48DD-35D2-5CA7-EC47A77EB3AA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7C6232-1288-1A04-D25E-ACE146699FE8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want your younger self to know?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023C6538-BAED-8832-32EF-C5896F7B0D06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CB25ECA-5A58-83BD-56F3-9AB6DE4E2F79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wish you could tell your younger 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4E14998B-72E1-8D9F-0F54-5F88433A9E46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4303262-69FF-F98A-91C0-2BD8AEF73612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is your confidence today?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C4D3DC74-F49A-8D70-8347-1B559E2BB606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F1AEE99-55F6-6DC8-23B3-5E3C3FCCD229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has your self-esteem improved?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B82B248-5325-30B7-0D70-FFE8113327A2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75AB62C-D698-B204-3774-2A4DB919ECE9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KNOW you are good at.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0564FA02-0726-8658-5142-299E727643CA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D2C0E95-085C-404A-7E26-29ECA6C1F5AE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inspire others?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0129343B-0D33-F58B-BF21-51CEAD83F278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6B67C4B-DE51-1C89-4AAD-5341281FCA3A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632360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kind of presence do you want to be in other’s lives?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E161BE5E-538F-1361-1662-9F4537174CBB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34DAFBD-3B1D-1926-ECFF-75479F8E5ECF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positively impacting your family?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1A64347A-5820-0E95-8F78-4BB098E8B80C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A5ADA94-DD86-947B-98AA-C1079395C007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positively impacting your friends?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C4442077-9A7C-C2C9-8545-83C05E770D03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AF4CF8A-7EB7-05AC-3871-1C23B76BD3A8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do when you doubt your own abilities?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FCF49092-81B5-94E2-E628-D9681A1A6C03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D09370C-949E-2A1A-E55E-EB6D22DC865B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544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compliments your friends often give you.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479DB4D-F97F-6DF8-6858-CC6ED1931D64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ADB083D-A914-8DFD-4742-027F54495197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32360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the best compliment you have ever received?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8AD72CED-B43F-7808-EF0B-76682E4928B5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4FA8E9E-C7E4-9D33-782B-2F9B618A4FB4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show you appreciate the people in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C1EF946D-5E35-98A3-099B-F3C9830E5509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0BBEC83-5B8C-C325-B10D-614D256F7FE9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9885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does self-empowerment mean to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D5BB2D38-3E9C-DB52-2E5F-5C4AB4956E94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BAC25E5-939E-DBED-F098-7D70918BE845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9885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would your younger self view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A2D66D1-3A54-4E5F-4EDE-D1E8329E808E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175845C-7503-3416-59E9-AF6DB694D5DF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9885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would your younger self be proud of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37AED8C-AB44-7767-C65E-5E0D78B44CFD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0AE15D2-C88D-9C86-3D90-39864DE85A33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9885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 willing to do to change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D284B056-44A4-CAEA-557D-71ADC3968CEB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6386135-00B4-014F-E296-FB05752F391A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9885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would make your life better?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1B40A93F-9FD2-6F7B-1221-1799DD5A6133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8C44248-3392-E3F3-01C7-A160095DB97C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9885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would it like to have everything you desire?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A11E4EFD-A7AF-5894-C207-318496116BFC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510218C-18B6-E7A5-CCE4-2E3A98DDB015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9885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everything your dream life would include.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217170D1-B81E-0D98-C133-24C7724C063E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9745F84-F606-578D-6393-1EE8B79FF03B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 you feel empowered?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6D8F49E-5F0A-3DDC-38CA-E715B0D6202E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BDC0C35-1FDE-BF73-6E55-11C8C533962B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9885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Write down a day in your dream life.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F24415D1-9839-F2F6-342C-FFF87042A47A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C140346-E0C0-D733-E35F-44CFB9480A54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9885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actions are you taking to live your dream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5485070B-B834-EF33-7696-9C88217724F9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5DCCD8A-211A-F5A3-C3CC-6A4F12BE0C91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Write a brief summary of you want to become.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C3C15F30-88AB-63AC-C13A-725B7B5243A2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64070C1-89A8-32DF-BB79-74EF56FD58D6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When are you at your happiest?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8EC6B535-D33B-A150-868F-64FDFFD2A961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B207B50-2E9E-D274-9B43-3CB938BF280C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makes you feel immense joy?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0D447A37-B803-B717-C768-DD6826E47F21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8CDB76D-998B-12B5-2979-226DB26DC6F6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would your life change if you were more confident?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CCDAA729-47DA-50F4-FF84-AF0221D870A6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54616E2-227D-30DA-62B5-62AB6F702495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most meaningful to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D6A4418-A899-0E03-7361-F33E8AA928E2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121A883-2AD3-6B32-953A-A93858834ADC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can you bring more meaning into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19C1A4E2-51CF-06F6-7688-D238FF1E2EF3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6F7077B-C288-E226-B70F-804C698DB2D6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8951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grow from your mistakes?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77B8D0D7-4D91-8497-0E65-67F5E7A61572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5DD05E2-32C8-C062-7B34-12DE5854AC77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8951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have you grown as a person?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CB555BB7-EDBC-3BA7-5CC2-2EEE797A4B2B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EAF5CFE-7023-D01A-BEE1-281739D9B1C8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Where does your internal strength come from?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F82C8B04-81BA-8F6E-3867-CA941CAEE5DC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0A7EECD-0B55-3A78-996B-F873C7D8D5AE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8951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better today than you were last year?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C4C97F0D-F4B8-356E-E90E-7EA8BB2BE898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214BBCC-6BB7-1B0A-A7ED-71198E3640C9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want to improve your life 1 year from today?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C0B5AB24-352C-B1DA-6107-493C79D40185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6C53936-91DF-42F6-4694-49040F1F457C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In what areas of your life are you fearless?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BE92C9F6-218A-4868-545E-1DEFEF24C025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00939EA-EF43-4122-54C9-138B43D98811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accept or fear change?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57F80B85-AD5A-D2DF-8DE0-6FEC4C477862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141EB50-728E-FF4F-7D7A-8605A78249DB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 resistant to in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FE8FB9D-E13B-ABA7-E677-D9D999B20042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5C68025-1EA0-826D-0FEF-8FE1EDAEB156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fully embrace in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5FA73D59-87F4-86A3-4E32-6A8620487F8F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E570136-5407-1458-118D-D4B4B2D2DB73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treat yourself with love and respect?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0CDD1816-66FA-BFE9-6608-0B433C31CD6D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80F089B-F6BA-A6D1-8CB2-CB548CF9D883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the ways you practice self-care regularly.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E3FCD1C2-0CBC-9924-75B8-BC472E23CF1C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231B339-1F3B-38DD-5766-D413E1C8800D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the ways you practice self-love regularly.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515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4A87635A-6F89-BC50-8F9F-6884BB0C1189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A0BADDC-2C01-1919-BEE2-37ADD55C4F7F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Write a love letter to your body.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CB6AC270-E8C2-C769-67DA-69A575A94EFF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28C5825-ADD4-C476-D005-28BCE13AFE0F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Where do you get your fire?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B8BE011A-BDEC-973D-87CA-D89B0BB99C25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CA50962-41CF-0BFB-AC1E-378213ED53AC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Write a love letter to your mind.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B08290B9-AFD8-5E7A-80C3-6B8FDD80E019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31DDC41-836D-BFC7-ADC9-6E6485A85047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Write a love letter to your heart.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1C08469-6D8A-9B3F-EA86-153F81A659A9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4B2C398-1F62-A583-CC39-55707AF8F4B8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guiding you toward a life of happiness and peace?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6C00BF8-C6A1-3FD4-7E12-55FFCC9D551D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FBB832D-EA93-C4B9-EF19-2F1102620095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made you feel good recently?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42A15A0B-AD12-ACF3-0DBB-E9D8A2F7A96C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3B8E983-EBA4-B2A5-D531-230C89635CBA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embracing a more authentic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7100EBF-E17D-0AC6-3D9B-DC485E85F9F2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8B7FDD9-C946-DDD3-70DD-E1C74A2A4C79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accept about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2990D47F-C41C-3E41-A008-CDAFCC1BDD92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CE5C277-5C34-266B-3B0A-B4C47355D28B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accept about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874DA7DF-6459-A18E-F3E0-BFAC27BE5BCE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C6447FC-71B6-837C-E8D9-C9D589995EA4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practice self-compassion?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5578F134-74A2-4A76-B42E-294355F09A25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6AEC12D-BB76-3696-3A26-7890ED45D441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can you be kinder to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E4A5C027-BD48-F2E9-646D-B47B38A40E7D}"/>
              </a:ext>
            </a:extLst>
          </p:cNvPr>
          <p:cNvSpPr/>
          <p:nvPr/>
        </p:nvSpPr>
        <p:spPr>
          <a:xfrm>
            <a:off x="401666" y="9523565"/>
            <a:ext cx="6786469" cy="826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7D7F18B-A616-E978-D4AF-6AA868FBFD07}"/>
              </a:ext>
            </a:extLst>
          </p:cNvPr>
          <p:cNvSpPr/>
          <p:nvPr/>
        </p:nvSpPr>
        <p:spPr>
          <a:xfrm>
            <a:off x="396548" y="424484"/>
            <a:ext cx="6776510" cy="1169711"/>
          </a:xfrm>
          <a:prstGeom prst="rect">
            <a:avLst/>
          </a:prstGeom>
          <a:solidFill>
            <a:srgbClr val="AD2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nice things you can say to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TextBox 30"/>
          <p:cNvSpPr txBox="1"/>
          <p:nvPr/>
        </p:nvSpPr>
        <p:spPr>
          <a:xfrm>
            <a:off x="559152" y="9596275"/>
            <a:ext cx="6628983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Glacial Indifference"/>
              </a:rPr>
              <a:t>Affirmation: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1075</Words>
  <Application>Microsoft Office PowerPoint</Application>
  <PresentationFormat>Custom</PresentationFormat>
  <Paragraphs>204</Paragraphs>
  <Slides>102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size="107" baseType="lpstr">
      <vt:lpstr>Lovelace Bold</vt:lpstr>
      <vt:lpstr>Calibri</vt:lpstr>
      <vt:lpstr>Arial</vt:lpstr>
      <vt:lpstr>Glacial Indifference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Self-Empowerment Journal</dc:title>
  <cp:lastModifiedBy>Jenn Anne</cp:lastModifiedBy>
  <cp:revision>1</cp:revision>
  <dcterms:created xsi:type="dcterms:W3CDTF">2006-08-16T00:00:00Z</dcterms:created>
  <dcterms:modified xsi:type="dcterms:W3CDTF">2023-02-14T23:06:58Z</dcterms:modified>
  <dc:identifier>DAFakGCNAkk</dc:identifier>
</cp:coreProperties>
</file>