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9"/>
    <p:sldId id="257" r:id="rId20"/>
    <p:sldId id="258" r:id="rId21"/>
    <p:sldId id="259" r:id="rId22"/>
    <p:sldId id="260" r:id="rId23"/>
    <p:sldId id="261" r:id="rId24"/>
    <p:sldId id="262" r:id="rId25"/>
    <p:sldId id="263" r:id="rId26"/>
    <p:sldId id="264" r:id="rId27"/>
    <p:sldId id="265" r:id="rId28"/>
    <p:sldId id="266" r:id="rId29"/>
    <p:sldId id="267" r:id="rId30"/>
    <p:sldId id="268" r:id="rId31"/>
    <p:sldId id="269" r:id="rId32"/>
    <p:sldId id="270" r:id="rId33"/>
    <p:sldId id="271" r:id="rId34"/>
    <p:sldId id="272" r:id="rId35"/>
    <p:sldId id="273" r:id="rId36"/>
    <p:sldId id="274" r:id="rId37"/>
    <p:sldId id="275" r:id="rId38"/>
    <p:sldId id="276" r:id="rId39"/>
    <p:sldId id="277" r:id="rId40"/>
    <p:sldId id="278" r:id="rId41"/>
    <p:sldId id="279" r:id="rId42"/>
    <p:sldId id="280" r:id="rId43"/>
    <p:sldId id="281" r:id="rId44"/>
    <p:sldId id="282" r:id="rId45"/>
  </p:sldIdLst>
  <p:sldSz cx="7556500" cy="106934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League Spartan" charset="1" panose="00000800000000000000"/>
      <p:regular r:id="rId14"/>
    </p:embeddedFont>
    <p:embeddedFont>
      <p:font typeface="Montserrat" charset="1" panose="00000500000000000000"/>
      <p:regular r:id="rId15"/>
    </p:embeddedFont>
    <p:embeddedFont>
      <p:font typeface="Montserrat Bold" charset="1" panose="00000600000000000000"/>
      <p:regular r:id="rId16"/>
    </p:embeddedFont>
    <p:embeddedFont>
      <p:font typeface="Montserrat Italics" charset="1" panose="00000500000000000000"/>
      <p:regular r:id="rId17"/>
    </p:embeddedFont>
    <p:embeddedFont>
      <p:font typeface="Montserrat Bold Italics" charset="1" panose="0000060000000000000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slides/slide1.xml" Type="http://schemas.openxmlformats.org/officeDocument/2006/relationships/slide"/><Relationship Id="rId2" Target="presProps.xml" Type="http://schemas.openxmlformats.org/officeDocument/2006/relationships/presProps"/><Relationship Id="rId20" Target="slides/slide2.xml" Type="http://schemas.openxmlformats.org/officeDocument/2006/relationships/slide"/><Relationship Id="rId21" Target="slides/slide3.xml" Type="http://schemas.openxmlformats.org/officeDocument/2006/relationships/slide"/><Relationship Id="rId22" Target="slides/slide4.xml" Type="http://schemas.openxmlformats.org/officeDocument/2006/relationships/slide"/><Relationship Id="rId23" Target="slides/slide5.xml" Type="http://schemas.openxmlformats.org/officeDocument/2006/relationships/slide"/><Relationship Id="rId24" Target="slides/slide6.xml" Type="http://schemas.openxmlformats.org/officeDocument/2006/relationships/slide"/><Relationship Id="rId25" Target="slides/slide7.xml" Type="http://schemas.openxmlformats.org/officeDocument/2006/relationships/slide"/><Relationship Id="rId26" Target="slides/slide8.xml" Type="http://schemas.openxmlformats.org/officeDocument/2006/relationships/slide"/><Relationship Id="rId27" Target="slides/slide9.xml" Type="http://schemas.openxmlformats.org/officeDocument/2006/relationships/slide"/><Relationship Id="rId28" Target="slides/slide10.xml" Type="http://schemas.openxmlformats.org/officeDocument/2006/relationships/slide"/><Relationship Id="rId29" Target="slides/slide11.xml" Type="http://schemas.openxmlformats.org/officeDocument/2006/relationships/slide"/><Relationship Id="rId3" Target="viewProps.xml" Type="http://schemas.openxmlformats.org/officeDocument/2006/relationships/viewProps"/><Relationship Id="rId30" Target="slides/slide12.xml" Type="http://schemas.openxmlformats.org/officeDocument/2006/relationships/slide"/><Relationship Id="rId31" Target="slides/slide13.xml" Type="http://schemas.openxmlformats.org/officeDocument/2006/relationships/slide"/><Relationship Id="rId32" Target="slides/slide14.xml" Type="http://schemas.openxmlformats.org/officeDocument/2006/relationships/slide"/><Relationship Id="rId33" Target="slides/slide15.xml" Type="http://schemas.openxmlformats.org/officeDocument/2006/relationships/slide"/><Relationship Id="rId34" Target="slides/slide16.xml" Type="http://schemas.openxmlformats.org/officeDocument/2006/relationships/slide"/><Relationship Id="rId35" Target="slides/slide17.xml" Type="http://schemas.openxmlformats.org/officeDocument/2006/relationships/slide"/><Relationship Id="rId36" Target="slides/slide18.xml" Type="http://schemas.openxmlformats.org/officeDocument/2006/relationships/slide"/><Relationship Id="rId37" Target="slides/slide19.xml" Type="http://schemas.openxmlformats.org/officeDocument/2006/relationships/slide"/><Relationship Id="rId38" Target="slides/slide20.xml" Type="http://schemas.openxmlformats.org/officeDocument/2006/relationships/slide"/><Relationship Id="rId39" Target="slides/slide21.xml" Type="http://schemas.openxmlformats.org/officeDocument/2006/relationships/slide"/><Relationship Id="rId4" Target="theme/theme1.xml" Type="http://schemas.openxmlformats.org/officeDocument/2006/relationships/theme"/><Relationship Id="rId40" Target="slides/slide22.xml" Type="http://schemas.openxmlformats.org/officeDocument/2006/relationships/slide"/><Relationship Id="rId41" Target="slides/slide23.xml" Type="http://schemas.openxmlformats.org/officeDocument/2006/relationships/slide"/><Relationship Id="rId42" Target="slides/slide24.xml" Type="http://schemas.openxmlformats.org/officeDocument/2006/relationships/slide"/><Relationship Id="rId43" Target="slides/slide25.xml" Type="http://schemas.openxmlformats.org/officeDocument/2006/relationships/slide"/><Relationship Id="rId44" Target="slides/slide26.xml" Type="http://schemas.openxmlformats.org/officeDocument/2006/relationships/slide"/><Relationship Id="rId45" Target="slides/slide27.xml" Type="http://schemas.openxmlformats.org/officeDocument/2006/relationships/slid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69CB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861452" y="2941690"/>
            <a:ext cx="5837095" cy="6994310"/>
            <a:chOff x="0" y="0"/>
            <a:chExt cx="3632200" cy="4352290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15240" y="15240"/>
              <a:ext cx="3600450" cy="4320540"/>
            </a:xfrm>
            <a:custGeom>
              <a:avLst/>
              <a:gdLst/>
              <a:ahLst/>
              <a:cxnLst/>
              <a:rect r="r" b="b" t="t" l="l"/>
              <a:pathLst>
                <a:path h="4320540" w="3600450">
                  <a:moveTo>
                    <a:pt x="0" y="0"/>
                  </a:moveTo>
                  <a:lnTo>
                    <a:pt x="3600450" y="0"/>
                  </a:lnTo>
                  <a:lnTo>
                    <a:pt x="3600450" y="4320540"/>
                  </a:lnTo>
                  <a:lnTo>
                    <a:pt x="0" y="4320540"/>
                  </a:lnTo>
                  <a:close/>
                </a:path>
              </a:pathLst>
            </a:custGeom>
            <a:blipFill>
              <a:blip r:embed="rId2"/>
              <a:stretch>
                <a:fillRect l="-39999" r="-39999" t="0" b="0"/>
              </a:stretch>
            </a:blipFill>
          </p:spPr>
        </p:sp>
        <p:sp>
          <p:nvSpPr>
            <p:cNvPr name="Freeform 4" id="4"/>
            <p:cNvSpPr/>
            <p:nvPr/>
          </p:nvSpPr>
          <p:spPr>
            <a:xfrm flipH="false" flipV="false">
              <a:off x="0" y="0"/>
              <a:ext cx="3632200" cy="4352290"/>
            </a:xfrm>
            <a:custGeom>
              <a:avLst/>
              <a:gdLst/>
              <a:ahLst/>
              <a:cxnLst/>
              <a:rect r="r" b="b" t="t" l="l"/>
              <a:pathLst>
                <a:path h="4352290" w="3632200">
                  <a:moveTo>
                    <a:pt x="3632200" y="4352290"/>
                  </a:moveTo>
                  <a:lnTo>
                    <a:pt x="0" y="4352290"/>
                  </a:lnTo>
                  <a:lnTo>
                    <a:pt x="0" y="0"/>
                  </a:lnTo>
                  <a:lnTo>
                    <a:pt x="3632200" y="0"/>
                  </a:lnTo>
                  <a:lnTo>
                    <a:pt x="3632200" y="4352290"/>
                  </a:lnTo>
                  <a:close/>
                  <a:moveTo>
                    <a:pt x="31750" y="4320540"/>
                  </a:moveTo>
                  <a:lnTo>
                    <a:pt x="3600450" y="4320540"/>
                  </a:lnTo>
                  <a:lnTo>
                    <a:pt x="3600450" y="31750"/>
                  </a:lnTo>
                  <a:lnTo>
                    <a:pt x="31750" y="31750"/>
                  </a:lnTo>
                  <a:lnTo>
                    <a:pt x="31750" y="432054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name="TextBox 5" id="5"/>
          <p:cNvSpPr txBox="true"/>
          <p:nvPr/>
        </p:nvSpPr>
        <p:spPr>
          <a:xfrm rot="0">
            <a:off x="188051" y="472699"/>
            <a:ext cx="7183897" cy="894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19"/>
              </a:lnSpc>
            </a:pPr>
            <a:r>
              <a:rPr lang="en-US" sz="5299">
                <a:solidFill>
                  <a:srgbClr val="FFFFFF"/>
                </a:solidFill>
                <a:latin typeface="Montserrat"/>
              </a:rPr>
              <a:t>Simplify Your Life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655151" y="1267729"/>
            <a:ext cx="4249698" cy="10382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FFFFFF"/>
                </a:solidFill>
                <a:latin typeface="League Spartan"/>
              </a:rPr>
              <a:t>Workbook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69CB9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Why do you struggle keeping things neat and tidy?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has your mental health been lately?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69CB9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feel when you wake up in a messy room?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feel when you wake up in a clean room?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69CB9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keep tasks and events on a calendar?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prefer a paper or digital planner?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69CB9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routine for adding items to your calendar?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In what ways do you need to adjust your planning routine?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69CB9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79316" y="2510149"/>
            <a:ext cx="268224" cy="268224"/>
            <a:chOff x="0" y="0"/>
            <a:chExt cx="6350000" cy="63500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79316" y="3236202"/>
            <a:ext cx="268224" cy="268224"/>
            <a:chOff x="0" y="0"/>
            <a:chExt cx="6350000" cy="6350000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479316" y="3940406"/>
            <a:ext cx="268224" cy="268224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479316" y="4671196"/>
            <a:ext cx="268224" cy="26822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479316" y="5389000"/>
            <a:ext cx="268224" cy="268224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sp>
        <p:nvSpPr>
          <p:cNvPr name="AutoShape 16" id="16"/>
          <p:cNvSpPr/>
          <p:nvPr/>
        </p:nvSpPr>
        <p:spPr>
          <a:xfrm>
            <a:off x="747544" y="2768848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747540" y="349966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747540" y="4203867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747540" y="49346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747540" y="56524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1" id="21"/>
          <p:cNvSpPr txBox="true"/>
          <p:nvPr/>
        </p:nvSpPr>
        <p:spPr>
          <a:xfrm rot="0">
            <a:off x="613428" y="1585831"/>
            <a:ext cx="6481054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are you trying to prioritize more in your life?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479316" y="7076843"/>
            <a:ext cx="268224" cy="268224"/>
            <a:chOff x="0" y="0"/>
            <a:chExt cx="6350000" cy="6350000"/>
          </a:xfrm>
        </p:grpSpPr>
        <p:sp>
          <p:nvSpPr>
            <p:cNvPr name="Freeform 23" id="2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479316" y="7802896"/>
            <a:ext cx="268224" cy="268224"/>
            <a:chOff x="0" y="0"/>
            <a:chExt cx="6350000" cy="6350000"/>
          </a:xfrm>
        </p:grpSpPr>
        <p:sp>
          <p:nvSpPr>
            <p:cNvPr name="Freeform 25" id="2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26" id="26"/>
          <p:cNvGrpSpPr/>
          <p:nvPr/>
        </p:nvGrpSpPr>
        <p:grpSpPr>
          <a:xfrm rot="0">
            <a:off x="479316" y="8507100"/>
            <a:ext cx="268224" cy="268224"/>
            <a:chOff x="0" y="0"/>
            <a:chExt cx="6350000" cy="6350000"/>
          </a:xfrm>
        </p:grpSpPr>
        <p:sp>
          <p:nvSpPr>
            <p:cNvPr name="Freeform 27" id="2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28" id="28"/>
          <p:cNvGrpSpPr/>
          <p:nvPr/>
        </p:nvGrpSpPr>
        <p:grpSpPr>
          <a:xfrm rot="0">
            <a:off x="479316" y="9237890"/>
            <a:ext cx="268224" cy="268224"/>
            <a:chOff x="0" y="0"/>
            <a:chExt cx="6350000" cy="6350000"/>
          </a:xfrm>
        </p:grpSpPr>
        <p:sp>
          <p:nvSpPr>
            <p:cNvPr name="Freeform 29" id="2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30" id="30"/>
          <p:cNvGrpSpPr/>
          <p:nvPr/>
        </p:nvGrpSpPr>
        <p:grpSpPr>
          <a:xfrm rot="0">
            <a:off x="479316" y="9955694"/>
            <a:ext cx="268224" cy="268224"/>
            <a:chOff x="0" y="0"/>
            <a:chExt cx="6350000" cy="6350000"/>
          </a:xfrm>
        </p:grpSpPr>
        <p:sp>
          <p:nvSpPr>
            <p:cNvPr name="Freeform 31" id="3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sp>
        <p:nvSpPr>
          <p:cNvPr name="AutoShape 32" id="32"/>
          <p:cNvSpPr/>
          <p:nvPr/>
        </p:nvSpPr>
        <p:spPr>
          <a:xfrm>
            <a:off x="747544" y="7335542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3" id="33"/>
          <p:cNvSpPr/>
          <p:nvPr/>
        </p:nvSpPr>
        <p:spPr>
          <a:xfrm>
            <a:off x="747540" y="80663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>
            <a:off x="747540" y="8770561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>
            <a:off x="747540" y="950135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6" id="36"/>
          <p:cNvSpPr/>
          <p:nvPr/>
        </p:nvSpPr>
        <p:spPr>
          <a:xfrm>
            <a:off x="747540" y="10219156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7" id="37"/>
          <p:cNvSpPr txBox="true"/>
          <p:nvPr/>
        </p:nvSpPr>
        <p:spPr>
          <a:xfrm rot="0">
            <a:off x="613428" y="6152524"/>
            <a:ext cx="6481054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are you trying to prioritize less in your life?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69CB9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555344" y="6208798"/>
            <a:ext cx="6539138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tasks do you need to get done first?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17" id="17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sp>
        <p:nvSpPr>
          <p:cNvPr name="AutoShape 19" id="19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4" id="24"/>
          <p:cNvSpPr txBox="true"/>
          <p:nvPr/>
        </p:nvSpPr>
        <p:spPr>
          <a:xfrm rot="0">
            <a:off x="555344" y="1613860"/>
            <a:ext cx="6481054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is on your current to-do list?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69CB9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add new tasks to your to-do list?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keeps you from crossing everything off your to-do list?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69CB9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handle distractions?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Can you get back on task or do you get completely derailed?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69CB9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struggle with making decisions?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part of decision-making is challenging for you?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69CB9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ever experience decision fatigue?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complex is your wardrobe?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69CB9"/>
                </a:solidFill>
                <a:latin typeface="League Spartan"/>
              </a:rPr>
              <a:t>Workbook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406482" y="3089511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 rot="0">
            <a:off x="406482" y="3443366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 rot="0">
            <a:off x="406482" y="3788397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 rot="0">
            <a:off x="406482" y="4137841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 rot="0">
            <a:off x="406482" y="4482871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 rot="0">
            <a:off x="406482" y="4836727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 rot="0">
            <a:off x="406482" y="5181758"/>
            <a:ext cx="6717518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 rot="0">
            <a:off x="406482" y="5544438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 rot="0">
            <a:off x="406482" y="5893023"/>
            <a:ext cx="677135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 rot="0">
            <a:off x="406482" y="6238054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 rot="0">
            <a:off x="406482" y="6587497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406482" y="6932528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406482" y="7286384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406482" y="7631415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406482" y="7976446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406482" y="8320618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406482" y="8674474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406482" y="901950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 rot="0">
            <a:off x="406482" y="936453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 rot="0">
            <a:off x="406482" y="9706035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 rot="0">
            <a:off x="406482" y="10051066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7" id="27"/>
          <p:cNvSpPr txBox="true"/>
          <p:nvPr/>
        </p:nvSpPr>
        <p:spPr>
          <a:xfrm rot="0">
            <a:off x="406482" y="1957306"/>
            <a:ext cx="6688000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Why do you want to simplify your life? 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69CB9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79316" y="2510149"/>
            <a:ext cx="268224" cy="268224"/>
            <a:chOff x="0" y="0"/>
            <a:chExt cx="6350000" cy="63500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79316" y="3236202"/>
            <a:ext cx="268224" cy="268224"/>
            <a:chOff x="0" y="0"/>
            <a:chExt cx="6350000" cy="6350000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479316" y="3940406"/>
            <a:ext cx="268224" cy="268224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479316" y="4671196"/>
            <a:ext cx="268224" cy="26822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479316" y="5389000"/>
            <a:ext cx="268224" cy="268224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sp>
        <p:nvSpPr>
          <p:cNvPr name="AutoShape 16" id="16"/>
          <p:cNvSpPr/>
          <p:nvPr/>
        </p:nvSpPr>
        <p:spPr>
          <a:xfrm>
            <a:off x="747544" y="2768848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747540" y="349966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747540" y="4203867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747540" y="49346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747540" y="56524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1" id="21"/>
          <p:cNvSpPr txBox="true"/>
          <p:nvPr/>
        </p:nvSpPr>
        <p:spPr>
          <a:xfrm rot="0">
            <a:off x="613428" y="1585831"/>
            <a:ext cx="6481054" cy="7727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the main items of clothing that would go with most outfits.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479316" y="7076843"/>
            <a:ext cx="268224" cy="268224"/>
            <a:chOff x="0" y="0"/>
            <a:chExt cx="6350000" cy="6350000"/>
          </a:xfrm>
        </p:grpSpPr>
        <p:sp>
          <p:nvSpPr>
            <p:cNvPr name="Freeform 23" id="2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479316" y="7802896"/>
            <a:ext cx="268224" cy="268224"/>
            <a:chOff x="0" y="0"/>
            <a:chExt cx="6350000" cy="6350000"/>
          </a:xfrm>
        </p:grpSpPr>
        <p:sp>
          <p:nvSpPr>
            <p:cNvPr name="Freeform 25" id="2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26" id="26"/>
          <p:cNvGrpSpPr/>
          <p:nvPr/>
        </p:nvGrpSpPr>
        <p:grpSpPr>
          <a:xfrm rot="0">
            <a:off x="479316" y="8507100"/>
            <a:ext cx="268224" cy="268224"/>
            <a:chOff x="0" y="0"/>
            <a:chExt cx="6350000" cy="6350000"/>
          </a:xfrm>
        </p:grpSpPr>
        <p:sp>
          <p:nvSpPr>
            <p:cNvPr name="Freeform 27" id="2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28" id="28"/>
          <p:cNvGrpSpPr/>
          <p:nvPr/>
        </p:nvGrpSpPr>
        <p:grpSpPr>
          <a:xfrm rot="0">
            <a:off x="479316" y="9237890"/>
            <a:ext cx="268224" cy="268224"/>
            <a:chOff x="0" y="0"/>
            <a:chExt cx="6350000" cy="6350000"/>
          </a:xfrm>
        </p:grpSpPr>
        <p:sp>
          <p:nvSpPr>
            <p:cNvPr name="Freeform 29" id="2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30" id="30"/>
          <p:cNvGrpSpPr/>
          <p:nvPr/>
        </p:nvGrpSpPr>
        <p:grpSpPr>
          <a:xfrm rot="0">
            <a:off x="479316" y="9955694"/>
            <a:ext cx="268224" cy="268224"/>
            <a:chOff x="0" y="0"/>
            <a:chExt cx="6350000" cy="6350000"/>
          </a:xfrm>
        </p:grpSpPr>
        <p:sp>
          <p:nvSpPr>
            <p:cNvPr name="Freeform 31" id="3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sp>
        <p:nvSpPr>
          <p:cNvPr name="AutoShape 32" id="32"/>
          <p:cNvSpPr/>
          <p:nvPr/>
        </p:nvSpPr>
        <p:spPr>
          <a:xfrm>
            <a:off x="747544" y="7335542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3" id="33"/>
          <p:cNvSpPr/>
          <p:nvPr/>
        </p:nvSpPr>
        <p:spPr>
          <a:xfrm>
            <a:off x="747540" y="80663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>
            <a:off x="747540" y="8770561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>
            <a:off x="747540" y="950135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6" id="36"/>
          <p:cNvSpPr/>
          <p:nvPr/>
        </p:nvSpPr>
        <p:spPr>
          <a:xfrm>
            <a:off x="747540" y="10219156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7" id="37"/>
          <p:cNvSpPr txBox="true"/>
          <p:nvPr/>
        </p:nvSpPr>
        <p:spPr>
          <a:xfrm rot="0">
            <a:off x="613428" y="6152524"/>
            <a:ext cx="6481054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the clothing items you don’t wear very often.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69CB9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79316" y="2510149"/>
            <a:ext cx="268224" cy="268224"/>
            <a:chOff x="0" y="0"/>
            <a:chExt cx="6350000" cy="63500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79316" y="3236202"/>
            <a:ext cx="268224" cy="268224"/>
            <a:chOff x="0" y="0"/>
            <a:chExt cx="6350000" cy="6350000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479316" y="3940406"/>
            <a:ext cx="268224" cy="268224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479316" y="4671196"/>
            <a:ext cx="268224" cy="26822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479316" y="5389000"/>
            <a:ext cx="268224" cy="268224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sp>
        <p:nvSpPr>
          <p:cNvPr name="AutoShape 16" id="16"/>
          <p:cNvSpPr/>
          <p:nvPr/>
        </p:nvSpPr>
        <p:spPr>
          <a:xfrm>
            <a:off x="747544" y="2768848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747540" y="349966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747540" y="4203867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747540" y="49346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747540" y="56524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1" id="21"/>
          <p:cNvSpPr txBox="true"/>
          <p:nvPr/>
        </p:nvSpPr>
        <p:spPr>
          <a:xfrm rot="0">
            <a:off x="613428" y="1585831"/>
            <a:ext cx="6481054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some ideas for organizing your bedroom.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479316" y="7076843"/>
            <a:ext cx="268224" cy="268224"/>
            <a:chOff x="0" y="0"/>
            <a:chExt cx="6350000" cy="6350000"/>
          </a:xfrm>
        </p:grpSpPr>
        <p:sp>
          <p:nvSpPr>
            <p:cNvPr name="Freeform 23" id="2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479316" y="7802896"/>
            <a:ext cx="268224" cy="268224"/>
            <a:chOff x="0" y="0"/>
            <a:chExt cx="6350000" cy="6350000"/>
          </a:xfrm>
        </p:grpSpPr>
        <p:sp>
          <p:nvSpPr>
            <p:cNvPr name="Freeform 25" id="2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26" id="26"/>
          <p:cNvGrpSpPr/>
          <p:nvPr/>
        </p:nvGrpSpPr>
        <p:grpSpPr>
          <a:xfrm rot="0">
            <a:off x="479316" y="8507100"/>
            <a:ext cx="268224" cy="268224"/>
            <a:chOff x="0" y="0"/>
            <a:chExt cx="6350000" cy="6350000"/>
          </a:xfrm>
        </p:grpSpPr>
        <p:sp>
          <p:nvSpPr>
            <p:cNvPr name="Freeform 27" id="2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28" id="28"/>
          <p:cNvGrpSpPr/>
          <p:nvPr/>
        </p:nvGrpSpPr>
        <p:grpSpPr>
          <a:xfrm rot="0">
            <a:off x="479316" y="9237890"/>
            <a:ext cx="268224" cy="268224"/>
            <a:chOff x="0" y="0"/>
            <a:chExt cx="6350000" cy="6350000"/>
          </a:xfrm>
        </p:grpSpPr>
        <p:sp>
          <p:nvSpPr>
            <p:cNvPr name="Freeform 29" id="2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30" id="30"/>
          <p:cNvGrpSpPr/>
          <p:nvPr/>
        </p:nvGrpSpPr>
        <p:grpSpPr>
          <a:xfrm rot="0">
            <a:off x="479316" y="9955694"/>
            <a:ext cx="268224" cy="268224"/>
            <a:chOff x="0" y="0"/>
            <a:chExt cx="6350000" cy="6350000"/>
          </a:xfrm>
        </p:grpSpPr>
        <p:sp>
          <p:nvSpPr>
            <p:cNvPr name="Freeform 31" id="3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sp>
        <p:nvSpPr>
          <p:cNvPr name="AutoShape 32" id="32"/>
          <p:cNvSpPr/>
          <p:nvPr/>
        </p:nvSpPr>
        <p:spPr>
          <a:xfrm>
            <a:off x="747544" y="7335542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3" id="33"/>
          <p:cNvSpPr/>
          <p:nvPr/>
        </p:nvSpPr>
        <p:spPr>
          <a:xfrm>
            <a:off x="747540" y="80663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>
            <a:off x="747540" y="8770561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>
            <a:off x="747540" y="950135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6" id="36"/>
          <p:cNvSpPr/>
          <p:nvPr/>
        </p:nvSpPr>
        <p:spPr>
          <a:xfrm>
            <a:off x="747540" y="10219156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7" id="37"/>
          <p:cNvSpPr txBox="true"/>
          <p:nvPr/>
        </p:nvSpPr>
        <p:spPr>
          <a:xfrm rot="0">
            <a:off x="613428" y="6152524"/>
            <a:ext cx="6481054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some ideas for organizing your bathrooms.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69CB9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79316" y="2510149"/>
            <a:ext cx="268224" cy="268224"/>
            <a:chOff x="0" y="0"/>
            <a:chExt cx="6350000" cy="63500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79316" y="3236202"/>
            <a:ext cx="268224" cy="268224"/>
            <a:chOff x="0" y="0"/>
            <a:chExt cx="6350000" cy="6350000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479316" y="3940406"/>
            <a:ext cx="268224" cy="268224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479316" y="4671196"/>
            <a:ext cx="268224" cy="26822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479316" y="5389000"/>
            <a:ext cx="268224" cy="268224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sp>
        <p:nvSpPr>
          <p:cNvPr name="AutoShape 16" id="16"/>
          <p:cNvSpPr/>
          <p:nvPr/>
        </p:nvSpPr>
        <p:spPr>
          <a:xfrm>
            <a:off x="747544" y="2768848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747540" y="349966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747540" y="4203867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747540" y="49346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747540" y="56524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1" id="21"/>
          <p:cNvSpPr txBox="true"/>
          <p:nvPr/>
        </p:nvSpPr>
        <p:spPr>
          <a:xfrm rot="0">
            <a:off x="613428" y="1585831"/>
            <a:ext cx="6481054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some ideas for organizing your closets.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479316" y="7076843"/>
            <a:ext cx="268224" cy="268224"/>
            <a:chOff x="0" y="0"/>
            <a:chExt cx="6350000" cy="6350000"/>
          </a:xfrm>
        </p:grpSpPr>
        <p:sp>
          <p:nvSpPr>
            <p:cNvPr name="Freeform 23" id="2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479316" y="7802896"/>
            <a:ext cx="268224" cy="268224"/>
            <a:chOff x="0" y="0"/>
            <a:chExt cx="6350000" cy="6350000"/>
          </a:xfrm>
        </p:grpSpPr>
        <p:sp>
          <p:nvSpPr>
            <p:cNvPr name="Freeform 25" id="2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26" id="26"/>
          <p:cNvGrpSpPr/>
          <p:nvPr/>
        </p:nvGrpSpPr>
        <p:grpSpPr>
          <a:xfrm rot="0">
            <a:off x="479316" y="8507100"/>
            <a:ext cx="268224" cy="268224"/>
            <a:chOff x="0" y="0"/>
            <a:chExt cx="6350000" cy="6350000"/>
          </a:xfrm>
        </p:grpSpPr>
        <p:sp>
          <p:nvSpPr>
            <p:cNvPr name="Freeform 27" id="2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28" id="28"/>
          <p:cNvGrpSpPr/>
          <p:nvPr/>
        </p:nvGrpSpPr>
        <p:grpSpPr>
          <a:xfrm rot="0">
            <a:off x="479316" y="9237890"/>
            <a:ext cx="268224" cy="268224"/>
            <a:chOff x="0" y="0"/>
            <a:chExt cx="6350000" cy="6350000"/>
          </a:xfrm>
        </p:grpSpPr>
        <p:sp>
          <p:nvSpPr>
            <p:cNvPr name="Freeform 29" id="2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30" id="30"/>
          <p:cNvGrpSpPr/>
          <p:nvPr/>
        </p:nvGrpSpPr>
        <p:grpSpPr>
          <a:xfrm rot="0">
            <a:off x="479316" y="9955694"/>
            <a:ext cx="268224" cy="268224"/>
            <a:chOff x="0" y="0"/>
            <a:chExt cx="6350000" cy="6350000"/>
          </a:xfrm>
        </p:grpSpPr>
        <p:sp>
          <p:nvSpPr>
            <p:cNvPr name="Freeform 31" id="3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sp>
        <p:nvSpPr>
          <p:cNvPr name="AutoShape 32" id="32"/>
          <p:cNvSpPr/>
          <p:nvPr/>
        </p:nvSpPr>
        <p:spPr>
          <a:xfrm>
            <a:off x="747544" y="7335542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3" id="33"/>
          <p:cNvSpPr/>
          <p:nvPr/>
        </p:nvSpPr>
        <p:spPr>
          <a:xfrm>
            <a:off x="747540" y="80663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>
            <a:off x="747540" y="8770561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>
            <a:off x="747540" y="950135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6" id="36"/>
          <p:cNvSpPr/>
          <p:nvPr/>
        </p:nvSpPr>
        <p:spPr>
          <a:xfrm>
            <a:off x="747540" y="10219156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7" id="37"/>
          <p:cNvSpPr txBox="true"/>
          <p:nvPr/>
        </p:nvSpPr>
        <p:spPr>
          <a:xfrm rot="0">
            <a:off x="613428" y="6152524"/>
            <a:ext cx="6481054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some ideas for organizing your kitchen.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69CB9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555344" y="6208798"/>
            <a:ext cx="6539138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is the most overwhelming part of your life?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17" id="17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sp>
        <p:nvSpPr>
          <p:cNvPr name="AutoShape 19" id="19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4" id="24"/>
          <p:cNvSpPr txBox="true"/>
          <p:nvPr/>
        </p:nvSpPr>
        <p:spPr>
          <a:xfrm rot="0">
            <a:off x="555344" y="1613860"/>
            <a:ext cx="6481054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some ideas for organizing your drawers.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69CB9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many decisions do you have to make in a day?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tasks can you delegate to other people?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69CB9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can you get rid of to simplify your home décor?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 ready to let go of for simplifying your life?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69CB9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do you feel your happiest?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do you feel the most relaxed?</a:t>
            </a:r>
          </a:p>
          <a:p>
            <a:pPr algn="ctr">
              <a:lnSpc>
                <a:spcPts val="3079"/>
              </a:lnSpc>
            </a:pP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69CB9"/>
                </a:solidFill>
                <a:latin typeface="League Spartan"/>
              </a:rPr>
              <a:t>Workbook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406482" y="3089511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 rot="0">
            <a:off x="406482" y="3443366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 rot="0">
            <a:off x="406482" y="3788397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 rot="0">
            <a:off x="406482" y="4137841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 rot="0">
            <a:off x="406482" y="4482871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 rot="0">
            <a:off x="406482" y="4836727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 rot="0">
            <a:off x="406482" y="5181758"/>
            <a:ext cx="6717518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 rot="0">
            <a:off x="406482" y="5544438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 rot="0">
            <a:off x="406482" y="5893023"/>
            <a:ext cx="677135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 rot="0">
            <a:off x="406482" y="6238054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 rot="0">
            <a:off x="406482" y="6587497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406482" y="6932528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406482" y="7286384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406482" y="7631415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406482" y="7976446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406482" y="8320618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406482" y="8674474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406482" y="901950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 rot="0">
            <a:off x="406482" y="936453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 rot="0">
            <a:off x="406482" y="9706035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 rot="0">
            <a:off x="406482" y="10051066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7" id="27"/>
          <p:cNvSpPr txBox="true"/>
          <p:nvPr/>
        </p:nvSpPr>
        <p:spPr>
          <a:xfrm rot="0">
            <a:off x="406482" y="1957306"/>
            <a:ext cx="6688000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your expectations with simplifying your life?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69CB9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currently overwhelming you?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about your life feels stressful?</a:t>
            </a:r>
          </a:p>
          <a:p>
            <a:pPr algn="ctr">
              <a:lnSpc>
                <a:spcPts val="3079"/>
              </a:lnSpc>
            </a:pP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69CB9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thoughts do you have that are most chaotic?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areas of your home are the most cluttered?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69CB9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555344" y="6208798"/>
            <a:ext cx="6539138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daily routines do you love to have?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17" id="17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sp>
        <p:nvSpPr>
          <p:cNvPr name="AutoShape 19" id="19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4" id="24"/>
          <p:cNvSpPr txBox="true"/>
          <p:nvPr/>
        </p:nvSpPr>
        <p:spPr>
          <a:xfrm rot="0">
            <a:off x="555344" y="1613860"/>
            <a:ext cx="6481054" cy="3822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5 things you can do to organize your home.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69CB9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to prepare the night before for your day?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favorite part of the morning?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69CB9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stressed or excited when you wake up?</a:t>
            </a:r>
          </a:p>
          <a:p>
            <a:pPr algn="ctr">
              <a:lnSpc>
                <a:spcPts val="3079"/>
              </a:lnSpc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nighttime routine?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69CB9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79316" y="2510149"/>
            <a:ext cx="268224" cy="268224"/>
            <a:chOff x="0" y="0"/>
            <a:chExt cx="6350000" cy="63500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79316" y="3236202"/>
            <a:ext cx="268224" cy="268224"/>
            <a:chOff x="0" y="0"/>
            <a:chExt cx="6350000" cy="6350000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479316" y="3940406"/>
            <a:ext cx="268224" cy="268224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479316" y="4671196"/>
            <a:ext cx="268224" cy="26822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479316" y="5389000"/>
            <a:ext cx="268224" cy="268224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sp>
        <p:nvSpPr>
          <p:cNvPr name="AutoShape 16" id="16"/>
          <p:cNvSpPr/>
          <p:nvPr/>
        </p:nvSpPr>
        <p:spPr>
          <a:xfrm>
            <a:off x="747544" y="2768848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747540" y="349966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747540" y="4203867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747540" y="49346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747540" y="56524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1" id="21"/>
          <p:cNvSpPr txBox="true"/>
          <p:nvPr/>
        </p:nvSpPr>
        <p:spPr>
          <a:xfrm rot="0">
            <a:off x="613428" y="1585831"/>
            <a:ext cx="6481054" cy="7727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can you add to your evening routine to make it more efficient?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479316" y="7076843"/>
            <a:ext cx="268224" cy="268224"/>
            <a:chOff x="0" y="0"/>
            <a:chExt cx="6350000" cy="6350000"/>
          </a:xfrm>
        </p:grpSpPr>
        <p:sp>
          <p:nvSpPr>
            <p:cNvPr name="Freeform 23" id="2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479316" y="7802896"/>
            <a:ext cx="268224" cy="268224"/>
            <a:chOff x="0" y="0"/>
            <a:chExt cx="6350000" cy="6350000"/>
          </a:xfrm>
        </p:grpSpPr>
        <p:sp>
          <p:nvSpPr>
            <p:cNvPr name="Freeform 25" id="2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26" id="26"/>
          <p:cNvGrpSpPr/>
          <p:nvPr/>
        </p:nvGrpSpPr>
        <p:grpSpPr>
          <a:xfrm rot="0">
            <a:off x="479316" y="8507100"/>
            <a:ext cx="268224" cy="268224"/>
            <a:chOff x="0" y="0"/>
            <a:chExt cx="6350000" cy="6350000"/>
          </a:xfrm>
        </p:grpSpPr>
        <p:sp>
          <p:nvSpPr>
            <p:cNvPr name="Freeform 27" id="2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28" id="28"/>
          <p:cNvGrpSpPr/>
          <p:nvPr/>
        </p:nvGrpSpPr>
        <p:grpSpPr>
          <a:xfrm rot="0">
            <a:off x="479316" y="9237890"/>
            <a:ext cx="268224" cy="268224"/>
            <a:chOff x="0" y="0"/>
            <a:chExt cx="6350000" cy="6350000"/>
          </a:xfrm>
        </p:grpSpPr>
        <p:sp>
          <p:nvSpPr>
            <p:cNvPr name="Freeform 29" id="2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grpSp>
        <p:nvGrpSpPr>
          <p:cNvPr name="Group 30" id="30"/>
          <p:cNvGrpSpPr/>
          <p:nvPr/>
        </p:nvGrpSpPr>
        <p:grpSpPr>
          <a:xfrm rot="0">
            <a:off x="479316" y="9955694"/>
            <a:ext cx="268224" cy="268224"/>
            <a:chOff x="0" y="0"/>
            <a:chExt cx="6350000" cy="6350000"/>
          </a:xfrm>
        </p:grpSpPr>
        <p:sp>
          <p:nvSpPr>
            <p:cNvPr name="Freeform 31" id="3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69CB9"/>
            </a:solidFill>
          </p:spPr>
        </p:sp>
      </p:grpSp>
      <p:sp>
        <p:nvSpPr>
          <p:cNvPr name="AutoShape 32" id="32"/>
          <p:cNvSpPr/>
          <p:nvPr/>
        </p:nvSpPr>
        <p:spPr>
          <a:xfrm>
            <a:off x="747544" y="7335542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3" id="33"/>
          <p:cNvSpPr/>
          <p:nvPr/>
        </p:nvSpPr>
        <p:spPr>
          <a:xfrm>
            <a:off x="747540" y="80663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>
            <a:off x="747540" y="8770561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>
            <a:off x="747540" y="950135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6" id="36"/>
          <p:cNvSpPr/>
          <p:nvPr/>
        </p:nvSpPr>
        <p:spPr>
          <a:xfrm>
            <a:off x="747540" y="10219156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7" id="37"/>
          <p:cNvSpPr txBox="true"/>
          <p:nvPr/>
        </p:nvSpPr>
        <p:spPr>
          <a:xfrm rot="0">
            <a:off x="613428" y="6152524"/>
            <a:ext cx="6481054" cy="11633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can you add to your morning routine to make it more efficient?</a:t>
            </a:r>
          </a:p>
          <a:p>
            <a:pPr algn="ctr">
              <a:lnSpc>
                <a:spcPts val="3080"/>
              </a:lnSpc>
            </a:pP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69CB9"/>
                </a:solidFill>
                <a:latin typeface="League Spartan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12730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the most disorganized area of your life?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37148"/>
            <a:ext cx="6717518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naturally an organized or messy person?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DAFiuHoKGVU</dc:identifier>
  <dcterms:modified xsi:type="dcterms:W3CDTF">2011-08-01T06:04:30Z</dcterms:modified>
  <cp:revision>1</cp:revision>
  <dc:title>Simplify Your Life Workbook</dc:title>
</cp:coreProperties>
</file>