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9"/>
    <p:sldId id="257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279" r:id="rId42"/>
    <p:sldId id="280" r:id="rId43"/>
    <p:sldId id="281" r:id="rId44"/>
    <p:sldId id="282" r:id="rId45"/>
    <p:sldId id="283" r:id="rId46"/>
    <p:sldId id="284" r:id="rId47"/>
    <p:sldId id="285" r:id="rId48"/>
    <p:sldId id="286" r:id="rId49"/>
    <p:sldId id="287" r:id="rId50"/>
    <p:sldId id="288" r:id="rId51"/>
    <p:sldId id="289" r:id="rId52"/>
    <p:sldId id="290" r:id="rId53"/>
    <p:sldId id="291" r:id="rId54"/>
    <p:sldId id="292" r:id="rId55"/>
    <p:sldId id="293" r:id="rId56"/>
    <p:sldId id="294" r:id="rId57"/>
    <p:sldId id="295" r:id="rId58"/>
    <p:sldId id="296" r:id="rId59"/>
    <p:sldId id="297" r:id="rId60"/>
    <p:sldId id="298" r:id="rId61"/>
    <p:sldId id="299" r:id="rId62"/>
    <p:sldId id="300" r:id="rId63"/>
    <p:sldId id="301" r:id="rId64"/>
    <p:sldId id="302" r:id="rId65"/>
    <p:sldId id="303" r:id="rId66"/>
    <p:sldId id="304" r:id="rId67"/>
    <p:sldId id="305" r:id="rId68"/>
    <p:sldId id="306" r:id="rId69"/>
    <p:sldId id="307" r:id="rId70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  <p:embeddedFont>
      <p:font typeface="Montserrat" charset="1" panose="00000500000000000000"/>
      <p:regular r:id="rId15"/>
    </p:embeddedFont>
    <p:embeddedFont>
      <p:font typeface="Montserrat Bold" charset="1" panose="00000600000000000000"/>
      <p:regular r:id="rId16"/>
    </p:embeddedFont>
    <p:embeddedFont>
      <p:font typeface="Montserrat Italics" charset="1" panose="00000500000000000000"/>
      <p:regular r:id="rId17"/>
    </p:embeddedFont>
    <p:embeddedFont>
      <p:font typeface="Montserrat Bold Italics" charset="1" panose="000006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slides/slide1.xml" Type="http://schemas.openxmlformats.org/officeDocument/2006/relationships/slide"/><Relationship Id="rId2" Target="presProps.xml" Type="http://schemas.openxmlformats.org/officeDocument/2006/relationships/presProps"/><Relationship Id="rId20" Target="slides/slide2.xml" Type="http://schemas.openxmlformats.org/officeDocument/2006/relationships/slide"/><Relationship Id="rId21" Target="slides/slide3.xml" Type="http://schemas.openxmlformats.org/officeDocument/2006/relationships/slide"/><Relationship Id="rId22" Target="slides/slide4.xml" Type="http://schemas.openxmlformats.org/officeDocument/2006/relationships/slide"/><Relationship Id="rId23" Target="slides/slide5.xml" Type="http://schemas.openxmlformats.org/officeDocument/2006/relationships/slide"/><Relationship Id="rId24" Target="slides/slide6.xml" Type="http://schemas.openxmlformats.org/officeDocument/2006/relationships/slide"/><Relationship Id="rId25" Target="slides/slide7.xml" Type="http://schemas.openxmlformats.org/officeDocument/2006/relationships/slide"/><Relationship Id="rId26" Target="slides/slide8.xml" Type="http://schemas.openxmlformats.org/officeDocument/2006/relationships/slide"/><Relationship Id="rId27" Target="slides/slide9.xml" Type="http://schemas.openxmlformats.org/officeDocument/2006/relationships/slide"/><Relationship Id="rId28" Target="slides/slide10.xml" Type="http://schemas.openxmlformats.org/officeDocument/2006/relationships/slide"/><Relationship Id="rId29" Target="slides/slide11.xml" Type="http://schemas.openxmlformats.org/officeDocument/2006/relationships/slide"/><Relationship Id="rId3" Target="viewProps.xml" Type="http://schemas.openxmlformats.org/officeDocument/2006/relationships/viewProps"/><Relationship Id="rId30" Target="slides/slide12.xml" Type="http://schemas.openxmlformats.org/officeDocument/2006/relationships/slide"/><Relationship Id="rId31" Target="slides/slide13.xml" Type="http://schemas.openxmlformats.org/officeDocument/2006/relationships/slide"/><Relationship Id="rId32" Target="slides/slide14.xml" Type="http://schemas.openxmlformats.org/officeDocument/2006/relationships/slide"/><Relationship Id="rId33" Target="slides/slide15.xml" Type="http://schemas.openxmlformats.org/officeDocument/2006/relationships/slide"/><Relationship Id="rId34" Target="slides/slide16.xml" Type="http://schemas.openxmlformats.org/officeDocument/2006/relationships/slide"/><Relationship Id="rId35" Target="slides/slide17.xml" Type="http://schemas.openxmlformats.org/officeDocument/2006/relationships/slide"/><Relationship Id="rId36" Target="slides/slide18.xml" Type="http://schemas.openxmlformats.org/officeDocument/2006/relationships/slide"/><Relationship Id="rId37" Target="slides/slide19.xml" Type="http://schemas.openxmlformats.org/officeDocument/2006/relationships/slide"/><Relationship Id="rId38" Target="slides/slide20.xml" Type="http://schemas.openxmlformats.org/officeDocument/2006/relationships/slide"/><Relationship Id="rId39" Target="slides/slide21.xml" Type="http://schemas.openxmlformats.org/officeDocument/2006/relationships/slide"/><Relationship Id="rId4" Target="theme/theme1.xml" Type="http://schemas.openxmlformats.org/officeDocument/2006/relationships/theme"/><Relationship Id="rId40" Target="slides/slide22.xml" Type="http://schemas.openxmlformats.org/officeDocument/2006/relationships/slide"/><Relationship Id="rId41" Target="slides/slide23.xml" Type="http://schemas.openxmlformats.org/officeDocument/2006/relationships/slide"/><Relationship Id="rId42" Target="slides/slide24.xml" Type="http://schemas.openxmlformats.org/officeDocument/2006/relationships/slide"/><Relationship Id="rId43" Target="slides/slide25.xml" Type="http://schemas.openxmlformats.org/officeDocument/2006/relationships/slide"/><Relationship Id="rId44" Target="slides/slide26.xml" Type="http://schemas.openxmlformats.org/officeDocument/2006/relationships/slide"/><Relationship Id="rId45" Target="slides/slide27.xml" Type="http://schemas.openxmlformats.org/officeDocument/2006/relationships/slide"/><Relationship Id="rId46" Target="slides/slide28.xml" Type="http://schemas.openxmlformats.org/officeDocument/2006/relationships/slide"/><Relationship Id="rId47" Target="slides/slide29.xml" Type="http://schemas.openxmlformats.org/officeDocument/2006/relationships/slide"/><Relationship Id="rId48" Target="slides/slide30.xml" Type="http://schemas.openxmlformats.org/officeDocument/2006/relationships/slide"/><Relationship Id="rId49" Target="slides/slide31.xml" Type="http://schemas.openxmlformats.org/officeDocument/2006/relationships/slide"/><Relationship Id="rId5" Target="tableStyles.xml" Type="http://schemas.openxmlformats.org/officeDocument/2006/relationships/tableStyles"/><Relationship Id="rId50" Target="slides/slide32.xml" Type="http://schemas.openxmlformats.org/officeDocument/2006/relationships/slide"/><Relationship Id="rId51" Target="slides/slide33.xml" Type="http://schemas.openxmlformats.org/officeDocument/2006/relationships/slide"/><Relationship Id="rId52" Target="slides/slide34.xml" Type="http://schemas.openxmlformats.org/officeDocument/2006/relationships/slide"/><Relationship Id="rId53" Target="slides/slide35.xml" Type="http://schemas.openxmlformats.org/officeDocument/2006/relationships/slide"/><Relationship Id="rId54" Target="slides/slide36.xml" Type="http://schemas.openxmlformats.org/officeDocument/2006/relationships/slide"/><Relationship Id="rId55" Target="slides/slide37.xml" Type="http://schemas.openxmlformats.org/officeDocument/2006/relationships/slide"/><Relationship Id="rId56" Target="slides/slide38.xml" Type="http://schemas.openxmlformats.org/officeDocument/2006/relationships/slide"/><Relationship Id="rId57" Target="slides/slide39.xml" Type="http://schemas.openxmlformats.org/officeDocument/2006/relationships/slide"/><Relationship Id="rId58" Target="slides/slide40.xml" Type="http://schemas.openxmlformats.org/officeDocument/2006/relationships/slide"/><Relationship Id="rId59" Target="slides/slide41.xml" Type="http://schemas.openxmlformats.org/officeDocument/2006/relationships/slide"/><Relationship Id="rId6" Target="fonts/font6.fntdata" Type="http://schemas.openxmlformats.org/officeDocument/2006/relationships/font"/><Relationship Id="rId60" Target="slides/slide42.xml" Type="http://schemas.openxmlformats.org/officeDocument/2006/relationships/slide"/><Relationship Id="rId61" Target="slides/slide43.xml" Type="http://schemas.openxmlformats.org/officeDocument/2006/relationships/slide"/><Relationship Id="rId62" Target="slides/slide44.xml" Type="http://schemas.openxmlformats.org/officeDocument/2006/relationships/slide"/><Relationship Id="rId63" Target="slides/slide45.xml" Type="http://schemas.openxmlformats.org/officeDocument/2006/relationships/slide"/><Relationship Id="rId64" Target="slides/slide46.xml" Type="http://schemas.openxmlformats.org/officeDocument/2006/relationships/slide"/><Relationship Id="rId65" Target="slides/slide47.xml" Type="http://schemas.openxmlformats.org/officeDocument/2006/relationships/slide"/><Relationship Id="rId66" Target="slides/slide48.xml" Type="http://schemas.openxmlformats.org/officeDocument/2006/relationships/slide"/><Relationship Id="rId67" Target="slides/slide49.xml" Type="http://schemas.openxmlformats.org/officeDocument/2006/relationships/slide"/><Relationship Id="rId68" Target="slides/slide50.xml" Type="http://schemas.openxmlformats.org/officeDocument/2006/relationships/slide"/><Relationship Id="rId69" Target="slides/slide51.xml" Type="http://schemas.openxmlformats.org/officeDocument/2006/relationships/slide"/><Relationship Id="rId7" Target="fonts/font7.fntdata" Type="http://schemas.openxmlformats.org/officeDocument/2006/relationships/font"/><Relationship Id="rId70" Target="slides/slide52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BD9EC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61452" y="2941690"/>
            <a:ext cx="5837095" cy="6994310"/>
            <a:chOff x="0" y="0"/>
            <a:chExt cx="3632200" cy="435229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15240" y="15240"/>
              <a:ext cx="3600450" cy="4320540"/>
            </a:xfrm>
            <a:custGeom>
              <a:avLst/>
              <a:gdLst/>
              <a:ahLst/>
              <a:cxnLst/>
              <a:rect r="r" b="b" t="t" l="l"/>
              <a:pathLst>
                <a:path h="432054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9999" r="-9999" t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32200" cy="4352290"/>
            </a:xfrm>
            <a:custGeom>
              <a:avLst/>
              <a:gdLst/>
              <a:ahLst/>
              <a:cxnLst/>
              <a:rect r="r" b="b" t="t" l="l"/>
              <a:pathLst>
                <a:path h="4352290" w="363220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88051" y="472699"/>
            <a:ext cx="7183897" cy="8940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9"/>
              </a:lnSpc>
            </a:pPr>
            <a:r>
              <a:rPr lang="en-US" sz="5299">
                <a:solidFill>
                  <a:srgbClr val="FFFFFF"/>
                </a:solidFill>
                <a:latin typeface="Montserrat"/>
              </a:rPr>
              <a:t>Simplify Your Life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284575" y="1242954"/>
            <a:ext cx="2990850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FFFFFF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to prepare the night before for your day?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part of the morning?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stressed or excited when you wake up?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nighttime routine?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can you add to your evening routine to make it more efficient?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can you add to your morning routine to make it more efficient?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most disorganized area of your life?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naturally an organized or messy person?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do you struggle keeping things neat and tidy?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wake up in a messy room?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wake up in a clean room?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mental health been lately?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keep tasks and events on a calendar?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prefer a paper or digital planner?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routine for adding items to your calendar?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do you need to adjust your planning routine?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trying to prioritize more in your life?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trying to prioritize less in your life?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on your current to-do list?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tasks do you need to get done first?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do you want to simplify your life?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add new tasks to your to-do list?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keeps you from crossing everything off your to-do list?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distractions?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Can you get back on task or do you get completely derailed?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struggle with making decisions?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part of decision-making is challenging for you?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experience decision fatigue?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complex is your wardrobe?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main items of clothing that would go with most outfits.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clothing items you don’t wear very often.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currently overwhelming you?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some ideas for organizing your bedroom.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some ideas for organizing your bathrooms.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some ideas for organizing your closets.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some ideas for organizing your kitchen.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some ideas for organizing your drawers.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many decisions do you have to make in a day?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tasks can you delegate to other people?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most overwhelming part of your life?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can you get rid of to simplify your home décor?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ready to let go of for simplifying your life?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about your life feels stressful?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your happiest?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the most relaxed?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expectations with simplifying your life?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thoughts do you have that are most chaotic?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areas of your home are the most cluttered?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5 things you can do to organize your home.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BD9EC2"/>
                </a:solidFill>
                <a:latin typeface="League Spartan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daily routines do you love to have?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DAFiuEVDaqo</dc:identifier>
  <dcterms:modified xsi:type="dcterms:W3CDTF">2011-08-01T06:04:30Z</dcterms:modified>
  <cp:revision>1</cp:revision>
  <dc:title>Simplify Your Life Journal</dc:title>
</cp:coreProperties>
</file>