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7556500" cy="10693400"/>
  <p:notesSz cx="6858000" cy="9144000"/>
  <p:embeddedFontLst>
    <p:embeddedFont>
      <p:font typeface="Aileron Regular Bold" panose="020B0604020202020204" charset="0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Feeling Passionate" panose="020B0604020202020204" charset="0"/>
      <p:regular r:id="rId61"/>
    </p:embeddedFont>
    <p:embeddedFont>
      <p:font typeface="Glacial Indifference" panose="020B0604020202020204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A01DCEDA-9829-4FCC-9DF1-B0CF692E1C14}"/>
    <pc:docChg chg="modSld">
      <pc:chgData name="Jenn Anne" userId="2e42e5b19939340a" providerId="LiveId" clId="{A01DCEDA-9829-4FCC-9DF1-B0CF692E1C14}" dt="2023-05-15T18:00:24.345" v="1" actId="1076"/>
      <pc:docMkLst>
        <pc:docMk/>
      </pc:docMkLst>
      <pc:sldChg chg="modSp mod">
        <pc:chgData name="Jenn Anne" userId="2e42e5b19939340a" providerId="LiveId" clId="{A01DCEDA-9829-4FCC-9DF1-B0CF692E1C14}" dt="2023-05-15T18:00:24.345" v="1" actId="1076"/>
        <pc:sldMkLst>
          <pc:docMk/>
          <pc:sldMk cId="0" sldId="256"/>
        </pc:sldMkLst>
        <pc:spChg chg="mod">
          <ac:chgData name="Jenn Anne" userId="2e42e5b19939340a" providerId="LiveId" clId="{A01DCEDA-9829-4FCC-9DF1-B0CF692E1C14}" dt="2023-05-15T18:00:24.345" v="1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C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13839" y="2886157"/>
            <a:ext cx="5883441" cy="7049843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29999" r="-299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272C2E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376103" y="346191"/>
            <a:ext cx="6807795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0"/>
              </a:lnSpc>
            </a:pPr>
            <a:r>
              <a:rPr lang="en-US" sz="6200">
                <a:solidFill>
                  <a:srgbClr val="545454"/>
                </a:solidFill>
                <a:latin typeface="Aileron Regular Bold"/>
              </a:rPr>
              <a:t>Sleep Better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78959" y="1438735"/>
            <a:ext cx="3598581" cy="10268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notice you sleep a full night?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nights a week do you struggle with your sleep?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mental health affect your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what you eat affect how well you sleep?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soon before bed do you begin your evening routine?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nighttime rituals?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tend to want to sleep more?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use devices before bed?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did you start experiencing issues with your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tried so far to get better sleep?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your sleeping environment like?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are you improving your sleep hygiene?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noises often wake you up at night?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meditate?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energy like after days you sleep better?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sleep aids have you tried in the past?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main reasons you want to improve your sleep.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084199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32" y="7810253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32" y="851445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21232" y="9245247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21232" y="9963051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89459" y="7342898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689456" y="80737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689456" y="877791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689456" y="950870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1022651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555344" y="6017337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favorite affirmations to use before bed.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21232" y="2716898"/>
            <a:ext cx="6717518" cy="2890863"/>
            <a:chOff x="0" y="0"/>
            <a:chExt cx="3007516" cy="12942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555344" y="1675982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Have you used affirmations for sleeping?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quality sleep do you get?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struggle with your sleep?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does your mind go when you lay down?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experience a lot of anxious thoughts?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anxiety worse at night?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think about to soothe your mind?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practice mindfulness?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someone snoring next to you?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is hindering your ability to fall asleep?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self-care routine?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practice any self-care at night?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self-care seem to help you get sleepy?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shower at night or in the morning?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noticed you relax if you shower before bed?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Have you used any herbal supplements?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essential oils have you tried for sleep?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sleeping aids?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exercise routine?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Have you ever done yoga poses for sleep?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forms of exercise do you prefer?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rely on caffeine to get through the day?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late do you drink caffeine?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harder time falling asleep or staying asleep?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wakes you up most often?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caffeine do you have in a day?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exercise reduce stress or anxiety?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noticed that exercise helps you sleep better?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energy different on days you don’t sleep well?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old is your mattress?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find your mattress to be comfortable?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late do you eat your last meal?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current eating habits?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what you eat affect your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how late you eat affect your sleep?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foods have you noticed relax you more?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drinking alcohol affect your sleep?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days a week do you drink alcohol?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soon before bed do you drink alcohol?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read before bed?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reading help you sleep better?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sleep when you are traveling?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Write down some strategies you have used for sleeping while traveling.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signs have you noticed that you need better sleep?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sleep alone or with a partner?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temperature do you prefer sleeping in?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healthy is your diet overall?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wake up feeling energized?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wake up feeling exhausted?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times do you hit your snooze button?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physical health being affected by your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mental health being affected by your sleep?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Is general wellness a big priority for you?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healthiest habits?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you can’t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found strategies to deal with insomia?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long have you experienced insomnia?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your insomnia is a result of your lifestyle?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triggered your insomnia?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reach deep REM sleep?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kinds of dreams do you have when you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your dreams mostly good or bad?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vivid dreams?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remember your dreams?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last dream you remember.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habits will you start with?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Make a list of what is on your current list to improve your sleep.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 light or heavy sleeper?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loud does a sound have to be to wake you up?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white noise help you stay asleep?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sleep with a fan on?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changes have you made so far to improve your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making improved sleep a priority?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reasons you want to make sleep a priority.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your sleep patterns.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time of year do you sleep the best?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time of year do you struggle with your sleep?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bedroom look like?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bedroom cluttered or clean?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5CFC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habits that help you relax at night.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45454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change your bedding?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control the temperature in your bedroom?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Microsoft Office PowerPoint</Application>
  <PresentationFormat>Custom</PresentationFormat>
  <Paragraphs>208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Feeling Passionate</vt:lpstr>
      <vt:lpstr>Aileron Regular Bold</vt:lpstr>
      <vt:lpstr>Arial</vt:lpstr>
      <vt:lpstr>Glacial Indifference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Sleep Better Workbook</dc:title>
  <cp:lastModifiedBy>Jenn Anne</cp:lastModifiedBy>
  <cp:revision>1</cp:revision>
  <dcterms:created xsi:type="dcterms:W3CDTF">2006-08-16T00:00:00Z</dcterms:created>
  <dcterms:modified xsi:type="dcterms:W3CDTF">2023-05-15T18:00:27Z</dcterms:modified>
  <dc:identifier>DAFjAbestsI</dc:identifier>
</cp:coreProperties>
</file>