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77.xml"/>
  <Override ContentType="application/vnd.openxmlformats-officedocument.presentationml.slide+xml" PartName="/ppt/slides/slide78.xml"/>
  <Override ContentType="application/vnd.openxmlformats-officedocument.presentationml.slide+xml" PartName="/ppt/slides/slide79.xml"/>
  <Override ContentType="application/vnd.openxmlformats-officedocument.presentationml.slide+xml" PartName="/ppt/slides/slide80.xml"/>
  <Override ContentType="application/vnd.openxmlformats-officedocument.presentationml.slide+xml" PartName="/ppt/slides/slide81.xml"/>
  <Override ContentType="application/vnd.openxmlformats-officedocument.presentationml.slide+xml" PartName="/ppt/slides/slide82.xml"/>
  <Override ContentType="application/vnd.openxmlformats-officedocument.presentationml.slide+xml" PartName="/ppt/slides/slide83.xml"/>
  <Override ContentType="application/vnd.openxmlformats-officedocument.presentationml.slide+xml" PartName="/ppt/slides/slide84.xml"/>
  <Override ContentType="application/vnd.openxmlformats-officedocument.presentationml.slide+xml" PartName="/ppt/slides/slide85.xml"/>
  <Override ContentType="application/vnd.openxmlformats-officedocument.presentationml.slide+xml" PartName="/ppt/slides/slide86.xml"/>
  <Override ContentType="application/vnd.openxmlformats-officedocument.presentationml.slide+xml" PartName="/ppt/slides/slide87.xml"/>
  <Override ContentType="application/vnd.openxmlformats-officedocument.presentationml.slide+xml" PartName="/ppt/slides/slide88.xml"/>
  <Override ContentType="application/vnd.openxmlformats-officedocument.presentationml.slide+xml" PartName="/ppt/slides/slide89.xml"/>
  <Override ContentType="application/vnd.openxmlformats-officedocument.presentationml.slide+xml" PartName="/ppt/slides/slide90.xml"/>
  <Override ContentType="application/vnd.openxmlformats-officedocument.presentationml.slide+xml" PartName="/ppt/slides/slide91.xml"/>
  <Override ContentType="application/vnd.openxmlformats-officedocument.presentationml.slide+xml" PartName="/ppt/slides/slide92.xml"/>
  <Override ContentType="application/vnd.openxmlformats-officedocument.presentationml.slide+xml" PartName="/ppt/slides/slide93.xml"/>
  <Override ContentType="application/vnd.openxmlformats-officedocument.presentationml.slide+xml" PartName="/ppt/slides/slide94.xml"/>
  <Override ContentType="application/vnd.openxmlformats-officedocument.presentationml.slide+xml" PartName="/ppt/slides/slide95.xml"/>
  <Override ContentType="application/vnd.openxmlformats-officedocument.presentationml.slide+xml" PartName="/ppt/slides/slide96.xml"/>
  <Override ContentType="application/vnd.openxmlformats-officedocument.presentationml.slide+xml" PartName="/ppt/slides/slide97.xml"/>
  <Override ContentType="application/vnd.openxmlformats-officedocument.presentationml.slide+xml" PartName="/ppt/slides/slide98.xml"/>
  <Override ContentType="application/vnd.openxmlformats-officedocument.presentationml.slide+xml" PartName="/ppt/slides/slide99.xml"/>
  <Override ContentType="application/vnd.openxmlformats-officedocument.presentationml.slide+xml" PartName="/ppt/slides/slide100.xml"/>
  <Override ContentType="application/vnd.openxmlformats-officedocument.presentationml.slide+xml" PartName="/ppt/slides/slide101.xml"/>
  <Override ContentType="application/vnd.openxmlformats-officedocument.presentationml.slide+xml" PartName="/ppt/slides/slide10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298" r:id="rId61"/>
    <p:sldId id="299" r:id="rId62"/>
    <p:sldId id="300" r:id="rId63"/>
    <p:sldId id="301" r:id="rId64"/>
    <p:sldId id="302" r:id="rId65"/>
    <p:sldId id="303" r:id="rId66"/>
    <p:sldId id="304" r:id="rId67"/>
    <p:sldId id="305" r:id="rId68"/>
    <p:sldId id="306" r:id="rId69"/>
    <p:sldId id="307" r:id="rId70"/>
    <p:sldId id="308" r:id="rId71"/>
    <p:sldId id="309" r:id="rId72"/>
    <p:sldId id="310" r:id="rId73"/>
    <p:sldId id="311" r:id="rId74"/>
    <p:sldId id="312" r:id="rId75"/>
    <p:sldId id="313" r:id="rId76"/>
    <p:sldId id="314" r:id="rId77"/>
    <p:sldId id="315" r:id="rId78"/>
    <p:sldId id="316" r:id="rId79"/>
    <p:sldId id="317" r:id="rId80"/>
    <p:sldId id="318" r:id="rId81"/>
    <p:sldId id="319" r:id="rId82"/>
    <p:sldId id="320" r:id="rId83"/>
    <p:sldId id="321" r:id="rId84"/>
    <p:sldId id="322" r:id="rId85"/>
    <p:sldId id="323" r:id="rId86"/>
    <p:sldId id="324" r:id="rId87"/>
    <p:sldId id="325" r:id="rId88"/>
    <p:sldId id="326" r:id="rId89"/>
    <p:sldId id="327" r:id="rId90"/>
    <p:sldId id="328" r:id="rId91"/>
    <p:sldId id="329" r:id="rId92"/>
    <p:sldId id="330" r:id="rId93"/>
    <p:sldId id="331" r:id="rId94"/>
    <p:sldId id="332" r:id="rId95"/>
    <p:sldId id="333" r:id="rId96"/>
    <p:sldId id="334" r:id="rId97"/>
    <p:sldId id="335" r:id="rId98"/>
    <p:sldId id="336" r:id="rId99"/>
    <p:sldId id="337" r:id="rId100"/>
    <p:sldId id="338" r:id="rId101"/>
    <p:sldId id="339" r:id="rId102"/>
    <p:sldId id="340" r:id="rId103"/>
    <p:sldId id="341" r:id="rId104"/>
    <p:sldId id="342" r:id="rId105"/>
    <p:sldId id="343" r:id="rId106"/>
    <p:sldId id="344" r:id="rId107"/>
    <p:sldId id="345" r:id="rId108"/>
    <p:sldId id="346" r:id="rId109"/>
    <p:sldId id="347" r:id="rId110"/>
    <p:sldId id="348" r:id="rId111"/>
    <p:sldId id="349" r:id="rId112"/>
    <p:sldId id="350" r:id="rId113"/>
    <p:sldId id="351" r:id="rId114"/>
    <p:sldId id="352" r:id="rId115"/>
    <p:sldId id="353" r:id="rId116"/>
    <p:sldId id="354" r:id="rId117"/>
    <p:sldId id="355" r:id="rId118"/>
    <p:sldId id="356" r:id="rId119"/>
    <p:sldId id="357" r:id="rId120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ileron Regular" charset="1" panose="00000500000000000000"/>
      <p:regular r:id="rId10"/>
    </p:embeddedFont>
    <p:embeddedFont>
      <p:font typeface="Aileron Regular Bold" charset="1" panose="00000800000000000000"/>
      <p:regular r:id="rId11"/>
    </p:embeddedFont>
    <p:embeddedFont>
      <p:font typeface="Aileron Regular Italics" charset="1" panose="00000500000000000000"/>
      <p:regular r:id="rId12"/>
    </p:embeddedFont>
    <p:embeddedFont>
      <p:font typeface="Aileron Regular Bold Italics" charset="1" panose="00000800000000000000"/>
      <p:regular r:id="rId13"/>
    </p:embeddedFont>
    <p:embeddedFont>
      <p:font typeface="Arimo" charset="1" panose="020B0604020202020204"/>
      <p:regular r:id="rId14"/>
    </p:embeddedFont>
    <p:embeddedFont>
      <p:font typeface="Arimo Bold" charset="1" panose="020B0704020202020204"/>
      <p:regular r:id="rId15"/>
    </p:embeddedFont>
    <p:embeddedFont>
      <p:font typeface="Arimo Italics" charset="1" panose="020B0604020202090204"/>
      <p:regular r:id="rId16"/>
    </p:embeddedFont>
    <p:embeddedFont>
      <p:font typeface="Arimo Bold Italics" charset="1" panose="020B0704020202090204"/>
      <p:regular r:id="rId17"/>
    </p:embeddedFont>
    <p:embeddedFont>
      <p:font typeface="Feeling Passionate" charset="1" panose="020005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00" Target="slides/slide82.xml" Type="http://schemas.openxmlformats.org/officeDocument/2006/relationships/slide"/><Relationship Id="rId101" Target="slides/slide83.xml" Type="http://schemas.openxmlformats.org/officeDocument/2006/relationships/slide"/><Relationship Id="rId102" Target="slides/slide84.xml" Type="http://schemas.openxmlformats.org/officeDocument/2006/relationships/slide"/><Relationship Id="rId103" Target="slides/slide85.xml" Type="http://schemas.openxmlformats.org/officeDocument/2006/relationships/slide"/><Relationship Id="rId104" Target="slides/slide86.xml" Type="http://schemas.openxmlformats.org/officeDocument/2006/relationships/slide"/><Relationship Id="rId105" Target="slides/slide87.xml" Type="http://schemas.openxmlformats.org/officeDocument/2006/relationships/slide"/><Relationship Id="rId106" Target="slides/slide88.xml" Type="http://schemas.openxmlformats.org/officeDocument/2006/relationships/slide"/><Relationship Id="rId107" Target="slides/slide89.xml" Type="http://schemas.openxmlformats.org/officeDocument/2006/relationships/slide"/><Relationship Id="rId108" Target="slides/slide90.xml" Type="http://schemas.openxmlformats.org/officeDocument/2006/relationships/slide"/><Relationship Id="rId109" Target="slides/slide91.xml" Type="http://schemas.openxmlformats.org/officeDocument/2006/relationships/slide"/><Relationship Id="rId11" Target="fonts/font11.fntdata" Type="http://schemas.openxmlformats.org/officeDocument/2006/relationships/font"/><Relationship Id="rId110" Target="slides/slide92.xml" Type="http://schemas.openxmlformats.org/officeDocument/2006/relationships/slide"/><Relationship Id="rId111" Target="slides/slide93.xml" Type="http://schemas.openxmlformats.org/officeDocument/2006/relationships/slide"/><Relationship Id="rId112" Target="slides/slide94.xml" Type="http://schemas.openxmlformats.org/officeDocument/2006/relationships/slide"/><Relationship Id="rId113" Target="slides/slide95.xml" Type="http://schemas.openxmlformats.org/officeDocument/2006/relationships/slide"/><Relationship Id="rId114" Target="slides/slide96.xml" Type="http://schemas.openxmlformats.org/officeDocument/2006/relationships/slide"/><Relationship Id="rId115" Target="slides/slide97.xml" Type="http://schemas.openxmlformats.org/officeDocument/2006/relationships/slide"/><Relationship Id="rId116" Target="slides/slide98.xml" Type="http://schemas.openxmlformats.org/officeDocument/2006/relationships/slide"/><Relationship Id="rId117" Target="slides/slide99.xml" Type="http://schemas.openxmlformats.org/officeDocument/2006/relationships/slide"/><Relationship Id="rId118" Target="slides/slide100.xml" Type="http://schemas.openxmlformats.org/officeDocument/2006/relationships/slide"/><Relationship Id="rId119" Target="slides/slide101.xml" Type="http://schemas.openxmlformats.org/officeDocument/2006/relationships/slide"/><Relationship Id="rId12" Target="fonts/font12.fntdata" Type="http://schemas.openxmlformats.org/officeDocument/2006/relationships/font"/><Relationship Id="rId120" Target="slides/slide102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22" Target="slides/slide4.xml" Type="http://schemas.openxmlformats.org/officeDocument/2006/relationships/slide"/><Relationship Id="rId23" Target="slides/slide5.xml" Type="http://schemas.openxmlformats.org/officeDocument/2006/relationships/slide"/><Relationship Id="rId24" Target="slides/slide6.xml" Type="http://schemas.openxmlformats.org/officeDocument/2006/relationships/slide"/><Relationship Id="rId25" Target="slides/slide7.xml" Type="http://schemas.openxmlformats.org/officeDocument/2006/relationships/slide"/><Relationship Id="rId26" Target="slides/slide8.xml" Type="http://schemas.openxmlformats.org/officeDocument/2006/relationships/slide"/><Relationship Id="rId27" Target="slides/slide9.xml" Type="http://schemas.openxmlformats.org/officeDocument/2006/relationships/slide"/><Relationship Id="rId28" Target="slides/slide10.xml" Type="http://schemas.openxmlformats.org/officeDocument/2006/relationships/slide"/><Relationship Id="rId29" Target="slides/slide11.xml" Type="http://schemas.openxmlformats.org/officeDocument/2006/relationships/slide"/><Relationship Id="rId3" Target="viewProps.xml" Type="http://schemas.openxmlformats.org/officeDocument/2006/relationships/viewProps"/><Relationship Id="rId30" Target="slides/slide12.xml" Type="http://schemas.openxmlformats.org/officeDocument/2006/relationships/slide"/><Relationship Id="rId31" Target="slides/slide13.xml" Type="http://schemas.openxmlformats.org/officeDocument/2006/relationships/slide"/><Relationship Id="rId32" Target="slides/slide14.xml" Type="http://schemas.openxmlformats.org/officeDocument/2006/relationships/slide"/><Relationship Id="rId33" Target="slides/slide15.xml" Type="http://schemas.openxmlformats.org/officeDocument/2006/relationships/slide"/><Relationship Id="rId34" Target="slides/slide16.xml" Type="http://schemas.openxmlformats.org/officeDocument/2006/relationships/slide"/><Relationship Id="rId35" Target="slides/slide17.xml" Type="http://schemas.openxmlformats.org/officeDocument/2006/relationships/slide"/><Relationship Id="rId36" Target="slides/slide18.xml" Type="http://schemas.openxmlformats.org/officeDocument/2006/relationships/slide"/><Relationship Id="rId37" Target="slides/slide19.xml" Type="http://schemas.openxmlformats.org/officeDocument/2006/relationships/slide"/><Relationship Id="rId38" Target="slides/slide20.xml" Type="http://schemas.openxmlformats.org/officeDocument/2006/relationships/slide"/><Relationship Id="rId39" Target="slides/slide21.xml" Type="http://schemas.openxmlformats.org/officeDocument/2006/relationships/slide"/><Relationship Id="rId4" Target="theme/theme1.xml" Type="http://schemas.openxmlformats.org/officeDocument/2006/relationships/theme"/><Relationship Id="rId40" Target="slides/slide22.xml" Type="http://schemas.openxmlformats.org/officeDocument/2006/relationships/slide"/><Relationship Id="rId41" Target="slides/slide23.xml" Type="http://schemas.openxmlformats.org/officeDocument/2006/relationships/slide"/><Relationship Id="rId42" Target="slides/slide24.xml" Type="http://schemas.openxmlformats.org/officeDocument/2006/relationships/slide"/><Relationship Id="rId43" Target="slides/slide25.xml" Type="http://schemas.openxmlformats.org/officeDocument/2006/relationships/slide"/><Relationship Id="rId44" Target="slides/slide26.xml" Type="http://schemas.openxmlformats.org/officeDocument/2006/relationships/slide"/><Relationship Id="rId45" Target="slides/slide27.xml" Type="http://schemas.openxmlformats.org/officeDocument/2006/relationships/slide"/><Relationship Id="rId46" Target="slides/slide28.xml" Type="http://schemas.openxmlformats.org/officeDocument/2006/relationships/slide"/><Relationship Id="rId47" Target="slides/slide29.xml" Type="http://schemas.openxmlformats.org/officeDocument/2006/relationships/slide"/><Relationship Id="rId48" Target="slides/slide30.xml" Type="http://schemas.openxmlformats.org/officeDocument/2006/relationships/slide"/><Relationship Id="rId49" Target="slides/slide31.xml" Type="http://schemas.openxmlformats.org/officeDocument/2006/relationships/slide"/><Relationship Id="rId5" Target="tableStyles.xml" Type="http://schemas.openxmlformats.org/officeDocument/2006/relationships/tableStyles"/><Relationship Id="rId50" Target="slides/slide32.xml" Type="http://schemas.openxmlformats.org/officeDocument/2006/relationships/slide"/><Relationship Id="rId51" Target="slides/slide33.xml" Type="http://schemas.openxmlformats.org/officeDocument/2006/relationships/slide"/><Relationship Id="rId52" Target="slides/slide34.xml" Type="http://schemas.openxmlformats.org/officeDocument/2006/relationships/slide"/><Relationship Id="rId53" Target="slides/slide35.xml" Type="http://schemas.openxmlformats.org/officeDocument/2006/relationships/slide"/><Relationship Id="rId54" Target="slides/slide36.xml" Type="http://schemas.openxmlformats.org/officeDocument/2006/relationships/slide"/><Relationship Id="rId55" Target="slides/slide37.xml" Type="http://schemas.openxmlformats.org/officeDocument/2006/relationships/slide"/><Relationship Id="rId56" Target="slides/slide38.xml" Type="http://schemas.openxmlformats.org/officeDocument/2006/relationships/slide"/><Relationship Id="rId57" Target="slides/slide39.xml" Type="http://schemas.openxmlformats.org/officeDocument/2006/relationships/slide"/><Relationship Id="rId58" Target="slides/slide40.xml" Type="http://schemas.openxmlformats.org/officeDocument/2006/relationships/slide"/><Relationship Id="rId59" Target="slides/slide41.xml" Type="http://schemas.openxmlformats.org/officeDocument/2006/relationships/slide"/><Relationship Id="rId6" Target="fonts/font6.fntdata" Type="http://schemas.openxmlformats.org/officeDocument/2006/relationships/font"/><Relationship Id="rId60" Target="slides/slide42.xml" Type="http://schemas.openxmlformats.org/officeDocument/2006/relationships/slide"/><Relationship Id="rId61" Target="slides/slide43.xml" Type="http://schemas.openxmlformats.org/officeDocument/2006/relationships/slide"/><Relationship Id="rId62" Target="slides/slide44.xml" Type="http://schemas.openxmlformats.org/officeDocument/2006/relationships/slide"/><Relationship Id="rId63" Target="slides/slide45.xml" Type="http://schemas.openxmlformats.org/officeDocument/2006/relationships/slide"/><Relationship Id="rId64" Target="slides/slide46.xml" Type="http://schemas.openxmlformats.org/officeDocument/2006/relationships/slide"/><Relationship Id="rId65" Target="slides/slide47.xml" Type="http://schemas.openxmlformats.org/officeDocument/2006/relationships/slide"/><Relationship Id="rId66" Target="slides/slide48.xml" Type="http://schemas.openxmlformats.org/officeDocument/2006/relationships/slide"/><Relationship Id="rId67" Target="slides/slide49.xml" Type="http://schemas.openxmlformats.org/officeDocument/2006/relationships/slide"/><Relationship Id="rId68" Target="slides/slide50.xml" Type="http://schemas.openxmlformats.org/officeDocument/2006/relationships/slide"/><Relationship Id="rId69" Target="slides/slide51.xml" Type="http://schemas.openxmlformats.org/officeDocument/2006/relationships/slide"/><Relationship Id="rId7" Target="fonts/font7.fntdata" Type="http://schemas.openxmlformats.org/officeDocument/2006/relationships/font"/><Relationship Id="rId70" Target="slides/slide52.xml" Type="http://schemas.openxmlformats.org/officeDocument/2006/relationships/slide"/><Relationship Id="rId71" Target="slides/slide53.xml" Type="http://schemas.openxmlformats.org/officeDocument/2006/relationships/slide"/><Relationship Id="rId72" Target="slides/slide54.xml" Type="http://schemas.openxmlformats.org/officeDocument/2006/relationships/slide"/><Relationship Id="rId73" Target="slides/slide55.xml" Type="http://schemas.openxmlformats.org/officeDocument/2006/relationships/slide"/><Relationship Id="rId74" Target="slides/slide56.xml" Type="http://schemas.openxmlformats.org/officeDocument/2006/relationships/slide"/><Relationship Id="rId75" Target="slides/slide57.xml" Type="http://schemas.openxmlformats.org/officeDocument/2006/relationships/slide"/><Relationship Id="rId76" Target="slides/slide58.xml" Type="http://schemas.openxmlformats.org/officeDocument/2006/relationships/slide"/><Relationship Id="rId77" Target="slides/slide59.xml" Type="http://schemas.openxmlformats.org/officeDocument/2006/relationships/slide"/><Relationship Id="rId78" Target="slides/slide60.xml" Type="http://schemas.openxmlformats.org/officeDocument/2006/relationships/slide"/><Relationship Id="rId79" Target="slides/slide61.xml" Type="http://schemas.openxmlformats.org/officeDocument/2006/relationships/slide"/><Relationship Id="rId8" Target="fonts/font8.fntdata" Type="http://schemas.openxmlformats.org/officeDocument/2006/relationships/font"/><Relationship Id="rId80" Target="slides/slide62.xml" Type="http://schemas.openxmlformats.org/officeDocument/2006/relationships/slide"/><Relationship Id="rId81" Target="slides/slide63.xml" Type="http://schemas.openxmlformats.org/officeDocument/2006/relationships/slide"/><Relationship Id="rId82" Target="slides/slide64.xml" Type="http://schemas.openxmlformats.org/officeDocument/2006/relationships/slide"/><Relationship Id="rId83" Target="slides/slide65.xml" Type="http://schemas.openxmlformats.org/officeDocument/2006/relationships/slide"/><Relationship Id="rId84" Target="slides/slide66.xml" Type="http://schemas.openxmlformats.org/officeDocument/2006/relationships/slide"/><Relationship Id="rId85" Target="slides/slide67.xml" Type="http://schemas.openxmlformats.org/officeDocument/2006/relationships/slide"/><Relationship Id="rId86" Target="slides/slide68.xml" Type="http://schemas.openxmlformats.org/officeDocument/2006/relationships/slide"/><Relationship Id="rId87" Target="slides/slide69.xml" Type="http://schemas.openxmlformats.org/officeDocument/2006/relationships/slide"/><Relationship Id="rId88" Target="slides/slide70.xml" Type="http://schemas.openxmlformats.org/officeDocument/2006/relationships/slide"/><Relationship Id="rId89" Target="slides/slide71.xml" Type="http://schemas.openxmlformats.org/officeDocument/2006/relationships/slide"/><Relationship Id="rId9" Target="fonts/font9.fntdata" Type="http://schemas.openxmlformats.org/officeDocument/2006/relationships/font"/><Relationship Id="rId90" Target="slides/slide72.xml" Type="http://schemas.openxmlformats.org/officeDocument/2006/relationships/slide"/><Relationship Id="rId91" Target="slides/slide73.xml" Type="http://schemas.openxmlformats.org/officeDocument/2006/relationships/slide"/><Relationship Id="rId92" Target="slides/slide74.xml" Type="http://schemas.openxmlformats.org/officeDocument/2006/relationships/slide"/><Relationship Id="rId93" Target="slides/slide75.xml" Type="http://schemas.openxmlformats.org/officeDocument/2006/relationships/slide"/><Relationship Id="rId94" Target="slides/slide76.xml" Type="http://schemas.openxmlformats.org/officeDocument/2006/relationships/slide"/><Relationship Id="rId95" Target="slides/slide77.xml" Type="http://schemas.openxmlformats.org/officeDocument/2006/relationships/slide"/><Relationship Id="rId96" Target="slides/slide78.xml" Type="http://schemas.openxmlformats.org/officeDocument/2006/relationships/slide"/><Relationship Id="rId97" Target="slides/slide79.xml" Type="http://schemas.openxmlformats.org/officeDocument/2006/relationships/slide"/><Relationship Id="rId98" Target="slides/slide80.xml" Type="http://schemas.openxmlformats.org/officeDocument/2006/relationships/slide"/><Relationship Id="rId99" Target="slides/slide81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963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13839" y="2886157"/>
            <a:ext cx="5883441" cy="7049843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0" r="0" t="-12499" b="-12499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272C2E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376103" y="346191"/>
            <a:ext cx="6807795" cy="1052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80"/>
              </a:lnSpc>
            </a:pPr>
            <a:r>
              <a:rPr lang="en-US" sz="6200">
                <a:solidFill>
                  <a:srgbClr val="D9D9D9"/>
                </a:solidFill>
                <a:latin typeface="Aileron Regular Bold"/>
              </a:rPr>
              <a:t>Sleep Better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501864" y="1441794"/>
            <a:ext cx="2556272" cy="10096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sleep alone or with a partner?</a:t>
            </a:r>
          </a:p>
        </p:txBody>
      </p:sp>
    </p:spTree>
  </p:cSld>
  <p:clrMapOvr>
    <a:masterClrMapping/>
  </p:clrMapOvr>
</p:sld>
</file>

<file path=ppt/slides/slide10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making improved sleep a priority?</a:t>
            </a:r>
          </a:p>
        </p:txBody>
      </p:sp>
    </p:spTree>
  </p:cSld>
  <p:clrMapOvr>
    <a:masterClrMapping/>
  </p:clrMapOvr>
</p:sld>
</file>

<file path=ppt/slides/slide10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reasons you want to make sleep a priority.</a:t>
            </a:r>
          </a:p>
        </p:txBody>
      </p:sp>
    </p:spTree>
  </p:cSld>
  <p:clrMapOvr>
    <a:masterClrMapping/>
  </p:clrMapOvr>
</p:sld>
</file>

<file path=ppt/slides/slide10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your sleep patterns.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bedroom look like?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bedroom cluttered or clean?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change your bedding?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control the temperature in your bedroom?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notice you sleep a full night?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nights a week do you struggle with your sleep?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mental health affect your sleep?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what you eat affect how well you sleep?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tend to want to sleep more?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use devices before bed?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did you start experiencing issues with your sleep?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tried so far to get better sleep?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what is on your current list to improve your sleep.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habits will you start with?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improving your sleep hygiene?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sleeping environment like?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noises often wake you up at night?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nighttime rituals?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habits that help you relax at night.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quality sleep do you get?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soon before bed do you begin your evening routine?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energy like after days you sleep better?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main reasons you want to improve your sleep.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sleep aids have you tried in the past?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meditate?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used affirmations for sleeping?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favorite affirmations to use before bed.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does your mind go when you lay down?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experience a lot of anxious thoughts?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anxiety worse at night?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struggle with your sleep?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think about to soothe your mind?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practice mindfulness?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someone snoring next to you?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believe is hindering your ability to fall asleep?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current self-care routine?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practice any self-care at night?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self-care seem to help you get sleepy?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shower at night or in the morning?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noticed you relax if you shower before bed?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essential oils have you tried for sleep?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harder time falling asleep or staying asleep?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used any herbal supplements?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about sleeping aids?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current exercise routine?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forms of exercise do you prefer?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done yoga poses for sleep?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exercise reduce stress or anxiety?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noticed that exercise helps you sleep better?</a:t>
            </a:r>
          </a:p>
        </p:txBody>
      </p:sp>
    </p:spTree>
  </p:cSld>
  <p:clrMapOvr>
    <a:masterClrMapping/>
  </p:clrMapOvr>
</p:sld>
</file>

<file path=ppt/slides/slide5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energy different on days you don’t sleep well?</a:t>
            </a:r>
          </a:p>
        </p:txBody>
      </p:sp>
    </p:spTree>
  </p:cSld>
  <p:clrMapOvr>
    <a:masterClrMapping/>
  </p:clrMapOvr>
</p:sld>
</file>

<file path=ppt/slides/slide5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old is your mattress?</a:t>
            </a:r>
          </a:p>
        </p:txBody>
      </p:sp>
    </p:spTree>
  </p:cSld>
  <p:clrMapOvr>
    <a:masterClrMapping/>
  </p:clrMapOvr>
</p:sld>
</file>

<file path=ppt/slides/slide5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find your mattress to be comfortable?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wakes you up most often?</a:t>
            </a:r>
          </a:p>
        </p:txBody>
      </p:sp>
    </p:spTree>
  </p:cSld>
  <p:clrMapOvr>
    <a:masterClrMapping/>
  </p:clrMapOvr>
</p:sld>
</file>

<file path=ppt/slides/slide6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current eating habits?</a:t>
            </a:r>
          </a:p>
        </p:txBody>
      </p:sp>
    </p:spTree>
  </p:cSld>
  <p:clrMapOvr>
    <a:masterClrMapping/>
  </p:clrMapOvr>
</p:sld>
</file>

<file path=ppt/slides/slide6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late do you eat your last meal?</a:t>
            </a:r>
          </a:p>
        </p:txBody>
      </p:sp>
    </p:spTree>
  </p:cSld>
  <p:clrMapOvr>
    <a:masterClrMapping/>
  </p:clrMapOvr>
</p:sld>
</file>

<file path=ppt/slides/slide6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what you eat affect your sleep?</a:t>
            </a:r>
          </a:p>
        </p:txBody>
      </p:sp>
    </p:spTree>
  </p:cSld>
  <p:clrMapOvr>
    <a:masterClrMapping/>
  </p:clrMapOvr>
</p:sld>
</file>

<file path=ppt/slides/slide6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how late you eat affect your sleep?</a:t>
            </a:r>
          </a:p>
        </p:txBody>
      </p:sp>
    </p:spTree>
  </p:cSld>
  <p:clrMapOvr>
    <a:masterClrMapping/>
  </p:clrMapOvr>
</p:sld>
</file>

<file path=ppt/slides/slide6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foods have you noticed relax you more?</a:t>
            </a:r>
          </a:p>
        </p:txBody>
      </p:sp>
    </p:spTree>
  </p:cSld>
  <p:clrMapOvr>
    <a:masterClrMapping/>
  </p:clrMapOvr>
</p:sld>
</file>

<file path=ppt/slides/slide6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late do you drink caffeine?</a:t>
            </a:r>
          </a:p>
        </p:txBody>
      </p:sp>
    </p:spTree>
  </p:cSld>
  <p:clrMapOvr>
    <a:masterClrMapping/>
  </p:clrMapOvr>
</p:sld>
</file>

<file path=ppt/slides/slide6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caffeine do you have in a day?</a:t>
            </a:r>
          </a:p>
        </p:txBody>
      </p:sp>
    </p:spTree>
  </p:cSld>
  <p:clrMapOvr>
    <a:masterClrMapping/>
  </p:clrMapOvr>
</p:sld>
</file>

<file path=ppt/slides/slide6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rely on caffeine to get through the day?</a:t>
            </a:r>
          </a:p>
        </p:txBody>
      </p:sp>
    </p:spTree>
  </p:cSld>
  <p:clrMapOvr>
    <a:masterClrMapping/>
  </p:clrMapOvr>
</p:sld>
</file>

<file path=ppt/slides/slide6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drinking alcohol affect your sleep?</a:t>
            </a:r>
          </a:p>
        </p:txBody>
      </p:sp>
    </p:spTree>
  </p:cSld>
  <p:clrMapOvr>
    <a:masterClrMapping/>
  </p:clrMapOvr>
</p:sld>
</file>

<file path=ppt/slides/slide6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days a week do you drink alcohol?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temperature do you prefer sleeping in?</a:t>
            </a:r>
          </a:p>
        </p:txBody>
      </p:sp>
    </p:spTree>
  </p:cSld>
  <p:clrMapOvr>
    <a:masterClrMapping/>
  </p:clrMapOvr>
</p:sld>
</file>

<file path=ppt/slides/slide7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soon before bed do you drink alcohol?</a:t>
            </a:r>
          </a:p>
        </p:txBody>
      </p:sp>
    </p:spTree>
  </p:cSld>
  <p:clrMapOvr>
    <a:masterClrMapping/>
  </p:clrMapOvr>
</p:sld>
</file>

<file path=ppt/slides/slide7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read before bed?</a:t>
            </a:r>
          </a:p>
        </p:txBody>
      </p:sp>
    </p:spTree>
  </p:cSld>
  <p:clrMapOvr>
    <a:masterClrMapping/>
  </p:clrMapOvr>
</p:sld>
</file>

<file path=ppt/slides/slide7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reading help you sleep better?</a:t>
            </a:r>
          </a:p>
        </p:txBody>
      </p:sp>
    </p:spTree>
  </p:cSld>
  <p:clrMapOvr>
    <a:masterClrMapping/>
  </p:clrMapOvr>
</p:sld>
</file>

<file path=ppt/slides/slide7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sleep when you are traveling?</a:t>
            </a:r>
          </a:p>
        </p:txBody>
      </p:sp>
    </p:spTree>
  </p:cSld>
  <p:clrMapOvr>
    <a:masterClrMapping/>
  </p:clrMapOvr>
</p:sld>
</file>

<file path=ppt/slides/slide7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down some strategies you have used for sleeping while traveling.</a:t>
            </a:r>
          </a:p>
        </p:txBody>
      </p:sp>
    </p:spTree>
  </p:cSld>
  <p:clrMapOvr>
    <a:masterClrMapping/>
  </p:clrMapOvr>
</p:sld>
</file>

<file path=ppt/slides/slide7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signs have you noticed that you need better sleep?</a:t>
            </a:r>
          </a:p>
        </p:txBody>
      </p:sp>
    </p:spTree>
  </p:cSld>
  <p:clrMapOvr>
    <a:masterClrMapping/>
  </p:clrMapOvr>
</p:sld>
</file>

<file path=ppt/slides/slide7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wake up feeling energized?</a:t>
            </a:r>
          </a:p>
        </p:txBody>
      </p:sp>
    </p:spTree>
  </p:cSld>
  <p:clrMapOvr>
    <a:masterClrMapping/>
  </p:clrMapOvr>
</p:sld>
</file>

<file path=ppt/slides/slide7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wake up feeling exhausted?</a:t>
            </a:r>
          </a:p>
        </p:txBody>
      </p:sp>
    </p:spTree>
  </p:cSld>
  <p:clrMapOvr>
    <a:masterClrMapping/>
  </p:clrMapOvr>
</p:sld>
</file>

<file path=ppt/slides/slide7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times do you hit your snooze button?</a:t>
            </a:r>
          </a:p>
        </p:txBody>
      </p:sp>
    </p:spTree>
  </p:cSld>
  <p:clrMapOvr>
    <a:masterClrMapping/>
  </p:clrMapOvr>
</p:sld>
</file>

<file path=ppt/slides/slide7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physical health being affected by your sleep?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time of year do you sleep the best?</a:t>
            </a:r>
          </a:p>
        </p:txBody>
      </p:sp>
    </p:spTree>
  </p:cSld>
  <p:clrMapOvr>
    <a:masterClrMapping/>
  </p:clrMapOvr>
</p:sld>
</file>

<file path=ppt/slides/slide8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mental health being affected by your sleep?</a:t>
            </a:r>
          </a:p>
        </p:txBody>
      </p:sp>
    </p:spTree>
  </p:cSld>
  <p:clrMapOvr>
    <a:masterClrMapping/>
  </p:clrMapOvr>
</p:sld>
</file>

<file path=ppt/slides/slide8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healthy is your diet overall?</a:t>
            </a:r>
          </a:p>
        </p:txBody>
      </p:sp>
    </p:spTree>
  </p:cSld>
  <p:clrMapOvr>
    <a:masterClrMapping/>
  </p:clrMapOvr>
</p:sld>
</file>

<file path=ppt/slides/slide8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general wellness a big priority for you?</a:t>
            </a:r>
          </a:p>
        </p:txBody>
      </p:sp>
    </p:spTree>
  </p:cSld>
  <p:clrMapOvr>
    <a:masterClrMapping/>
  </p:clrMapOvr>
</p:sld>
</file>

<file path=ppt/slides/slide8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healthiest habits?</a:t>
            </a:r>
          </a:p>
        </p:txBody>
      </p:sp>
    </p:spTree>
  </p:cSld>
  <p:clrMapOvr>
    <a:masterClrMapping/>
  </p:clrMapOvr>
</p:sld>
</file>

<file path=ppt/slides/slide8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when you can’t sleep?</a:t>
            </a:r>
          </a:p>
        </p:txBody>
      </p:sp>
    </p:spTree>
  </p:cSld>
  <p:clrMapOvr>
    <a:masterClrMapping/>
  </p:clrMapOvr>
</p:sld>
</file>

<file path=ppt/slides/slide8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found strategies to deal with insomnia?</a:t>
            </a:r>
          </a:p>
        </p:txBody>
      </p:sp>
    </p:spTree>
  </p:cSld>
  <p:clrMapOvr>
    <a:masterClrMapping/>
  </p:clrMapOvr>
</p:sld>
</file>

<file path=ppt/slides/slide8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long have you experienced insomnia?</a:t>
            </a:r>
          </a:p>
        </p:txBody>
      </p:sp>
    </p:spTree>
  </p:cSld>
  <p:clrMapOvr>
    <a:masterClrMapping/>
  </p:clrMapOvr>
</p:sld>
</file>

<file path=ppt/slides/slide8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your insomnia is a result of your lifestyle?</a:t>
            </a:r>
          </a:p>
        </p:txBody>
      </p:sp>
    </p:spTree>
  </p:cSld>
  <p:clrMapOvr>
    <a:masterClrMapping/>
  </p:clrMapOvr>
</p:sld>
</file>

<file path=ppt/slides/slide8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believe triggered your insomnia?</a:t>
            </a:r>
          </a:p>
        </p:txBody>
      </p:sp>
    </p:spTree>
  </p:cSld>
  <p:clrMapOvr>
    <a:masterClrMapping/>
  </p:clrMapOvr>
</p:sld>
</file>

<file path=ppt/slides/slide8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kinds of dreams do you have when you sleep?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time of year do you struggle with your sleep?</a:t>
            </a:r>
          </a:p>
        </p:txBody>
      </p:sp>
    </p:spTree>
  </p:cSld>
  <p:clrMapOvr>
    <a:masterClrMapping/>
  </p:clrMapOvr>
</p:sld>
</file>

<file path=ppt/slides/slide9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your dreams mostly good or bad?</a:t>
            </a:r>
          </a:p>
        </p:txBody>
      </p:sp>
    </p:spTree>
  </p:cSld>
  <p:clrMapOvr>
    <a:masterClrMapping/>
  </p:clrMapOvr>
</p:sld>
</file>

<file path=ppt/slides/slide9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vivid dreams?</a:t>
            </a:r>
          </a:p>
        </p:txBody>
      </p:sp>
    </p:spTree>
  </p:cSld>
  <p:clrMapOvr>
    <a:masterClrMapping/>
  </p:clrMapOvr>
</p:sld>
</file>

<file path=ppt/slides/slide9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remember your dreams?</a:t>
            </a:r>
          </a:p>
        </p:txBody>
      </p:sp>
    </p:spTree>
  </p:cSld>
  <p:clrMapOvr>
    <a:masterClrMapping/>
  </p:clrMapOvr>
</p:sld>
</file>

<file path=ppt/slides/slide9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the last dream you remember.</a:t>
            </a:r>
          </a:p>
        </p:txBody>
      </p:sp>
    </p:spTree>
  </p:cSld>
  <p:clrMapOvr>
    <a:masterClrMapping/>
  </p:clrMapOvr>
</p:sld>
</file>

<file path=ppt/slides/slide9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 reach deep REM sleep?</a:t>
            </a:r>
          </a:p>
        </p:txBody>
      </p:sp>
    </p:spTree>
  </p:cSld>
  <p:clrMapOvr>
    <a:masterClrMapping/>
  </p:clrMapOvr>
</p:sld>
</file>

<file path=ppt/slides/slide9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 light or heavy sleeper?</a:t>
            </a:r>
          </a:p>
        </p:txBody>
      </p:sp>
    </p:spTree>
  </p:cSld>
  <p:clrMapOvr>
    <a:masterClrMapping/>
  </p:clrMapOvr>
</p:sld>
</file>

<file path=ppt/slides/slide9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loud does a sound have to be to wake you up?</a:t>
            </a:r>
          </a:p>
        </p:txBody>
      </p:sp>
    </p:spTree>
  </p:cSld>
  <p:clrMapOvr>
    <a:masterClrMapping/>
  </p:clrMapOvr>
</p:sld>
</file>

<file path=ppt/slides/slide9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white noise help you stay asleep?</a:t>
            </a:r>
          </a:p>
        </p:txBody>
      </p:sp>
    </p:spTree>
  </p:cSld>
  <p:clrMapOvr>
    <a:masterClrMapping/>
  </p:clrMapOvr>
</p:sld>
</file>

<file path=ppt/slides/slide9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sleep with a fan on?</a:t>
            </a:r>
          </a:p>
        </p:txBody>
      </p:sp>
    </p:spTree>
  </p:cSld>
  <p:clrMapOvr>
    <a:masterClrMapping/>
  </p:clrMapOvr>
</p:sld>
</file>

<file path=ppt/slides/slide9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78175"/>
            <a:ext cx="434635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635F"/>
                </a:solidFill>
                <a:latin typeface="Feeling Passionate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changes have you made so far to improve your sleep?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DAFjAd2y2RQ</dc:identifier>
  <dcterms:modified xsi:type="dcterms:W3CDTF">2011-08-01T06:04:30Z</dcterms:modified>
  <cp:revision>1</cp:revision>
  <dc:title>Sleep Better Journal</dc:title>
</cp:coreProperties>
</file>