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Allura" panose="020B0604020202020204" charset="0"/>
      <p:regular r:id="rId104"/>
    </p:embeddedFont>
    <p:embeddedFont>
      <p:font typeface="Calibri" panose="020F0502020204030204" pitchFamily="34" charset="0"/>
      <p:regular r:id="rId105"/>
      <p:bold r:id="rId106"/>
      <p:italic r:id="rId107"/>
      <p:boldItalic r:id="rId108"/>
    </p:embeddedFont>
    <p:embeddedFont>
      <p:font typeface="Roca One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76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014FAC-958D-4F91-8D07-03BAD84DCEDA}" v="100" dt="2023-04-21T00:46:03.7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2014FAC-958D-4F91-8D07-03BAD84DCEDA}"/>
    <pc:docChg chg="undo custSel modSld">
      <pc:chgData name="Jenn Anne" userId="2e42e5b19939340a" providerId="LiveId" clId="{72014FAC-958D-4F91-8D07-03BAD84DCEDA}" dt="2023-04-21T00:46:07.128" v="418" actId="167"/>
      <pc:docMkLst>
        <pc:docMk/>
      </pc:docMkLst>
      <pc:sldChg chg="modSp mod">
        <pc:chgData name="Jenn Anne" userId="2e42e5b19939340a" providerId="LiveId" clId="{72014FAC-958D-4F91-8D07-03BAD84DCEDA}" dt="2023-04-21T00:32:56.968" v="1" actId="1076"/>
        <pc:sldMkLst>
          <pc:docMk/>
          <pc:sldMk cId="0" sldId="256"/>
        </pc:sldMkLst>
        <pc:spChg chg="mod">
          <ac:chgData name="Jenn Anne" userId="2e42e5b19939340a" providerId="LiveId" clId="{72014FAC-958D-4F91-8D07-03BAD84DCEDA}" dt="2023-04-21T00:32:56.968" v="1" actId="1076"/>
          <ac:spMkLst>
            <pc:docMk/>
            <pc:sldMk cId="0" sldId="256"/>
            <ac:spMk id="6" creationId="{00000000-0000-0000-0000-000000000000}"/>
          </ac:spMkLst>
        </pc:spChg>
      </pc:sldChg>
      <pc:sldChg chg="addSp delSp modSp mod">
        <pc:chgData name="Jenn Anne" userId="2e42e5b19939340a" providerId="LiveId" clId="{72014FAC-958D-4F91-8D07-03BAD84DCEDA}" dt="2023-04-21T00:37:48.850" v="215" actId="1036"/>
        <pc:sldMkLst>
          <pc:docMk/>
          <pc:sldMk cId="0" sldId="257"/>
        </pc:sldMkLst>
        <pc:spChg chg="add del mod">
          <ac:chgData name="Jenn Anne" userId="2e42e5b19939340a" providerId="LiveId" clId="{72014FAC-958D-4F91-8D07-03BAD84DCEDA}" dt="2023-04-21T00:34:26.038" v="6" actId="478"/>
          <ac:spMkLst>
            <pc:docMk/>
            <pc:sldMk cId="0" sldId="257"/>
            <ac:spMk id="30" creationId="{9A7E83E4-5BD0-5A2C-52C9-A90AD4595554}"/>
          </ac:spMkLst>
        </pc:spChg>
        <pc:spChg chg="add mod ord">
          <ac:chgData name="Jenn Anne" userId="2e42e5b19939340a" providerId="LiveId" clId="{72014FAC-958D-4F91-8D07-03BAD84DCEDA}" dt="2023-04-21T00:37:48.850" v="215" actId="1036"/>
          <ac:spMkLst>
            <pc:docMk/>
            <pc:sldMk cId="0" sldId="257"/>
            <ac:spMk id="31" creationId="{BA2C4806-FE64-399C-D09A-693DC18A97C7}"/>
          </ac:spMkLst>
        </pc:spChg>
        <pc:grpChg chg="del mod">
          <ac:chgData name="Jenn Anne" userId="2e42e5b19939340a" providerId="LiveId" clId="{72014FAC-958D-4F91-8D07-03BAD84DCEDA}" dt="2023-04-21T00:34:50.037" v="12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07.101" v="218" actId="1076"/>
        <pc:sldMkLst>
          <pc:docMk/>
          <pc:sldMk cId="0" sldId="258"/>
        </pc:sldMkLst>
        <pc:spChg chg="add mod ord">
          <ac:chgData name="Jenn Anne" userId="2e42e5b19939340a" providerId="LiveId" clId="{72014FAC-958D-4F91-8D07-03BAD84DCEDA}" dt="2023-04-21T00:38:07.101" v="218" actId="1076"/>
          <ac:spMkLst>
            <pc:docMk/>
            <pc:sldMk cId="0" sldId="258"/>
            <ac:spMk id="30" creationId="{5BEB9068-CE3E-82D5-594A-B496D711B818}"/>
          </ac:spMkLst>
        </pc:spChg>
        <pc:grpChg chg="del mod">
          <ac:chgData name="Jenn Anne" userId="2e42e5b19939340a" providerId="LiveId" clId="{72014FAC-958D-4F91-8D07-03BAD84DCEDA}" dt="2023-04-21T00:35:13.260" v="17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14.351" v="220" actId="167"/>
        <pc:sldMkLst>
          <pc:docMk/>
          <pc:sldMk cId="0" sldId="259"/>
        </pc:sldMkLst>
        <pc:spChg chg="add mod ord">
          <ac:chgData name="Jenn Anne" userId="2e42e5b19939340a" providerId="LiveId" clId="{72014FAC-958D-4F91-8D07-03BAD84DCEDA}" dt="2023-04-21T00:38:14.351" v="220" actId="167"/>
          <ac:spMkLst>
            <pc:docMk/>
            <pc:sldMk cId="0" sldId="259"/>
            <ac:spMk id="30" creationId="{C25CF8D8-D7AD-4B4C-3995-D8784F83225A}"/>
          </ac:spMkLst>
        </pc:spChg>
        <pc:grpChg chg="del mod">
          <ac:chgData name="Jenn Anne" userId="2e42e5b19939340a" providerId="LiveId" clId="{72014FAC-958D-4F91-8D07-03BAD84DCEDA}" dt="2023-04-21T00:35:17.100" v="19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20.313" v="222" actId="167"/>
        <pc:sldMkLst>
          <pc:docMk/>
          <pc:sldMk cId="0" sldId="260"/>
        </pc:sldMkLst>
        <pc:spChg chg="add mod ord">
          <ac:chgData name="Jenn Anne" userId="2e42e5b19939340a" providerId="LiveId" clId="{72014FAC-958D-4F91-8D07-03BAD84DCEDA}" dt="2023-04-21T00:38:20.313" v="222" actId="167"/>
          <ac:spMkLst>
            <pc:docMk/>
            <pc:sldMk cId="0" sldId="260"/>
            <ac:spMk id="30" creationId="{9451102B-41AD-3E4A-F82E-3340F03BC3EF}"/>
          </ac:spMkLst>
        </pc:spChg>
        <pc:grpChg chg="del mod">
          <ac:chgData name="Jenn Anne" userId="2e42e5b19939340a" providerId="LiveId" clId="{72014FAC-958D-4F91-8D07-03BAD84DCEDA}" dt="2023-04-21T00:35:20.479" v="21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25.267" v="224" actId="167"/>
        <pc:sldMkLst>
          <pc:docMk/>
          <pc:sldMk cId="0" sldId="261"/>
        </pc:sldMkLst>
        <pc:spChg chg="add mod ord">
          <ac:chgData name="Jenn Anne" userId="2e42e5b19939340a" providerId="LiveId" clId="{72014FAC-958D-4F91-8D07-03BAD84DCEDA}" dt="2023-04-21T00:38:25.267" v="224" actId="167"/>
          <ac:spMkLst>
            <pc:docMk/>
            <pc:sldMk cId="0" sldId="261"/>
            <ac:spMk id="30" creationId="{6249F90C-1335-8C9E-8F2D-3BBD0867D232}"/>
          </ac:spMkLst>
        </pc:spChg>
        <pc:grpChg chg="del mod">
          <ac:chgData name="Jenn Anne" userId="2e42e5b19939340a" providerId="LiveId" clId="{72014FAC-958D-4F91-8D07-03BAD84DCEDA}" dt="2023-04-21T00:35:22.301" v="23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30.069" v="226" actId="167"/>
        <pc:sldMkLst>
          <pc:docMk/>
          <pc:sldMk cId="0" sldId="262"/>
        </pc:sldMkLst>
        <pc:spChg chg="add mod ord">
          <ac:chgData name="Jenn Anne" userId="2e42e5b19939340a" providerId="LiveId" clId="{72014FAC-958D-4F91-8D07-03BAD84DCEDA}" dt="2023-04-21T00:38:30.069" v="226" actId="167"/>
          <ac:spMkLst>
            <pc:docMk/>
            <pc:sldMk cId="0" sldId="262"/>
            <ac:spMk id="30" creationId="{ECACA7E5-5FFC-B5E8-0F0F-B4F9F4A8F86C}"/>
          </ac:spMkLst>
        </pc:spChg>
        <pc:grpChg chg="del mod">
          <ac:chgData name="Jenn Anne" userId="2e42e5b19939340a" providerId="LiveId" clId="{72014FAC-958D-4F91-8D07-03BAD84DCEDA}" dt="2023-04-21T00:35:24.149" v="25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34.629" v="228" actId="167"/>
        <pc:sldMkLst>
          <pc:docMk/>
          <pc:sldMk cId="0" sldId="263"/>
        </pc:sldMkLst>
        <pc:spChg chg="add mod ord">
          <ac:chgData name="Jenn Anne" userId="2e42e5b19939340a" providerId="LiveId" clId="{72014FAC-958D-4F91-8D07-03BAD84DCEDA}" dt="2023-04-21T00:38:34.629" v="228" actId="167"/>
          <ac:spMkLst>
            <pc:docMk/>
            <pc:sldMk cId="0" sldId="263"/>
            <ac:spMk id="30" creationId="{ED7A551E-6531-4289-9F73-5DA784705BAA}"/>
          </ac:spMkLst>
        </pc:spChg>
        <pc:grpChg chg="del mod">
          <ac:chgData name="Jenn Anne" userId="2e42e5b19939340a" providerId="LiveId" clId="{72014FAC-958D-4F91-8D07-03BAD84DCEDA}" dt="2023-04-21T00:35:25.582" v="27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39.028" v="230" actId="167"/>
        <pc:sldMkLst>
          <pc:docMk/>
          <pc:sldMk cId="0" sldId="264"/>
        </pc:sldMkLst>
        <pc:spChg chg="add mod ord">
          <ac:chgData name="Jenn Anne" userId="2e42e5b19939340a" providerId="LiveId" clId="{72014FAC-958D-4F91-8D07-03BAD84DCEDA}" dt="2023-04-21T00:38:39.028" v="230" actId="167"/>
          <ac:spMkLst>
            <pc:docMk/>
            <pc:sldMk cId="0" sldId="264"/>
            <ac:spMk id="30" creationId="{59164ED6-1030-4919-B5D5-0606AB043224}"/>
          </ac:spMkLst>
        </pc:spChg>
        <pc:grpChg chg="del mod">
          <ac:chgData name="Jenn Anne" userId="2e42e5b19939340a" providerId="LiveId" clId="{72014FAC-958D-4F91-8D07-03BAD84DCEDA}" dt="2023-04-21T00:35:26.888" v="29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43.433" v="232" actId="167"/>
        <pc:sldMkLst>
          <pc:docMk/>
          <pc:sldMk cId="0" sldId="265"/>
        </pc:sldMkLst>
        <pc:spChg chg="add mod ord">
          <ac:chgData name="Jenn Anne" userId="2e42e5b19939340a" providerId="LiveId" clId="{72014FAC-958D-4F91-8D07-03BAD84DCEDA}" dt="2023-04-21T00:38:43.433" v="232" actId="167"/>
          <ac:spMkLst>
            <pc:docMk/>
            <pc:sldMk cId="0" sldId="265"/>
            <ac:spMk id="30" creationId="{AD27A397-2A61-A628-6327-CBF3CA7C3A74}"/>
          </ac:spMkLst>
        </pc:spChg>
        <pc:grpChg chg="del mod">
          <ac:chgData name="Jenn Anne" userId="2e42e5b19939340a" providerId="LiveId" clId="{72014FAC-958D-4F91-8D07-03BAD84DCEDA}" dt="2023-04-21T00:35:28.238" v="31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47.795" v="234" actId="167"/>
        <pc:sldMkLst>
          <pc:docMk/>
          <pc:sldMk cId="0" sldId="266"/>
        </pc:sldMkLst>
        <pc:spChg chg="add mod ord">
          <ac:chgData name="Jenn Anne" userId="2e42e5b19939340a" providerId="LiveId" clId="{72014FAC-958D-4F91-8D07-03BAD84DCEDA}" dt="2023-04-21T00:38:47.795" v="234" actId="167"/>
          <ac:spMkLst>
            <pc:docMk/>
            <pc:sldMk cId="0" sldId="266"/>
            <ac:spMk id="30" creationId="{8B74497C-F051-D7E1-4558-2F691861BF6B}"/>
          </ac:spMkLst>
        </pc:spChg>
        <pc:grpChg chg="del mod">
          <ac:chgData name="Jenn Anne" userId="2e42e5b19939340a" providerId="LiveId" clId="{72014FAC-958D-4F91-8D07-03BAD84DCEDA}" dt="2023-04-21T00:35:29.573" v="33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52.385" v="236" actId="167"/>
        <pc:sldMkLst>
          <pc:docMk/>
          <pc:sldMk cId="0" sldId="267"/>
        </pc:sldMkLst>
        <pc:spChg chg="add mod ord">
          <ac:chgData name="Jenn Anne" userId="2e42e5b19939340a" providerId="LiveId" clId="{72014FAC-958D-4F91-8D07-03BAD84DCEDA}" dt="2023-04-21T00:38:52.385" v="236" actId="167"/>
          <ac:spMkLst>
            <pc:docMk/>
            <pc:sldMk cId="0" sldId="267"/>
            <ac:spMk id="30" creationId="{0BF52965-2572-E0F1-3540-D6D7AAC0745F}"/>
          </ac:spMkLst>
        </pc:spChg>
        <pc:grpChg chg="del mod">
          <ac:chgData name="Jenn Anne" userId="2e42e5b19939340a" providerId="LiveId" clId="{72014FAC-958D-4F91-8D07-03BAD84DCEDA}" dt="2023-04-21T00:35:31.089" v="35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8:56.945" v="238" actId="167"/>
        <pc:sldMkLst>
          <pc:docMk/>
          <pc:sldMk cId="0" sldId="268"/>
        </pc:sldMkLst>
        <pc:spChg chg="add mod ord">
          <ac:chgData name="Jenn Anne" userId="2e42e5b19939340a" providerId="LiveId" clId="{72014FAC-958D-4F91-8D07-03BAD84DCEDA}" dt="2023-04-21T00:38:56.945" v="238" actId="167"/>
          <ac:spMkLst>
            <pc:docMk/>
            <pc:sldMk cId="0" sldId="268"/>
            <ac:spMk id="30" creationId="{140E4253-ADEE-26E7-0669-B33C359C80A3}"/>
          </ac:spMkLst>
        </pc:spChg>
        <pc:grpChg chg="del mod">
          <ac:chgData name="Jenn Anne" userId="2e42e5b19939340a" providerId="LiveId" clId="{72014FAC-958D-4F91-8D07-03BAD84DCEDA}" dt="2023-04-21T00:35:32.421" v="37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01.859" v="240" actId="167"/>
        <pc:sldMkLst>
          <pc:docMk/>
          <pc:sldMk cId="0" sldId="269"/>
        </pc:sldMkLst>
        <pc:spChg chg="add mod ord">
          <ac:chgData name="Jenn Anne" userId="2e42e5b19939340a" providerId="LiveId" clId="{72014FAC-958D-4F91-8D07-03BAD84DCEDA}" dt="2023-04-21T00:39:01.859" v="240" actId="167"/>
          <ac:spMkLst>
            <pc:docMk/>
            <pc:sldMk cId="0" sldId="269"/>
            <ac:spMk id="30" creationId="{F474BF2F-2E0B-5CBE-6414-E551C628F17C}"/>
          </ac:spMkLst>
        </pc:spChg>
        <pc:grpChg chg="del mod">
          <ac:chgData name="Jenn Anne" userId="2e42e5b19939340a" providerId="LiveId" clId="{72014FAC-958D-4F91-8D07-03BAD84DCEDA}" dt="2023-04-21T00:35:33.817" v="39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08.168" v="242" actId="167"/>
        <pc:sldMkLst>
          <pc:docMk/>
          <pc:sldMk cId="0" sldId="270"/>
        </pc:sldMkLst>
        <pc:spChg chg="add mod ord">
          <ac:chgData name="Jenn Anne" userId="2e42e5b19939340a" providerId="LiveId" clId="{72014FAC-958D-4F91-8D07-03BAD84DCEDA}" dt="2023-04-21T00:39:08.168" v="242" actId="167"/>
          <ac:spMkLst>
            <pc:docMk/>
            <pc:sldMk cId="0" sldId="270"/>
            <ac:spMk id="30" creationId="{A7BFBD41-E003-716B-AE40-E25B16ED231D}"/>
          </ac:spMkLst>
        </pc:spChg>
        <pc:grpChg chg="del mod">
          <ac:chgData name="Jenn Anne" userId="2e42e5b19939340a" providerId="LiveId" clId="{72014FAC-958D-4F91-8D07-03BAD84DCEDA}" dt="2023-04-21T00:35:35.379" v="41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13.689" v="244" actId="167"/>
        <pc:sldMkLst>
          <pc:docMk/>
          <pc:sldMk cId="0" sldId="271"/>
        </pc:sldMkLst>
        <pc:spChg chg="add mod ord">
          <ac:chgData name="Jenn Anne" userId="2e42e5b19939340a" providerId="LiveId" clId="{72014FAC-958D-4F91-8D07-03BAD84DCEDA}" dt="2023-04-21T00:39:13.689" v="244" actId="167"/>
          <ac:spMkLst>
            <pc:docMk/>
            <pc:sldMk cId="0" sldId="271"/>
            <ac:spMk id="30" creationId="{76C8BB84-024F-978D-F25A-9FB45AE81505}"/>
          </ac:spMkLst>
        </pc:spChg>
        <pc:grpChg chg="del mod">
          <ac:chgData name="Jenn Anne" userId="2e42e5b19939340a" providerId="LiveId" clId="{72014FAC-958D-4F91-8D07-03BAD84DCEDA}" dt="2023-04-21T00:35:36.789" v="43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18.036" v="246" actId="167"/>
        <pc:sldMkLst>
          <pc:docMk/>
          <pc:sldMk cId="0" sldId="272"/>
        </pc:sldMkLst>
        <pc:spChg chg="add mod ord">
          <ac:chgData name="Jenn Anne" userId="2e42e5b19939340a" providerId="LiveId" clId="{72014FAC-958D-4F91-8D07-03BAD84DCEDA}" dt="2023-04-21T00:39:18.036" v="246" actId="167"/>
          <ac:spMkLst>
            <pc:docMk/>
            <pc:sldMk cId="0" sldId="272"/>
            <ac:spMk id="30" creationId="{D5D422BC-FCC5-574C-16C6-35491D0C23E8}"/>
          </ac:spMkLst>
        </pc:spChg>
        <pc:grpChg chg="del mod">
          <ac:chgData name="Jenn Anne" userId="2e42e5b19939340a" providerId="LiveId" clId="{72014FAC-958D-4F91-8D07-03BAD84DCEDA}" dt="2023-04-21T00:35:38.180" v="45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23.470" v="248" actId="167"/>
        <pc:sldMkLst>
          <pc:docMk/>
          <pc:sldMk cId="0" sldId="273"/>
        </pc:sldMkLst>
        <pc:spChg chg="add mod ord">
          <ac:chgData name="Jenn Anne" userId="2e42e5b19939340a" providerId="LiveId" clId="{72014FAC-958D-4F91-8D07-03BAD84DCEDA}" dt="2023-04-21T00:39:23.470" v="248" actId="167"/>
          <ac:spMkLst>
            <pc:docMk/>
            <pc:sldMk cId="0" sldId="273"/>
            <ac:spMk id="30" creationId="{2E8C0F07-7D5E-0D67-D5C4-D015EB006F1B}"/>
          </ac:spMkLst>
        </pc:spChg>
        <pc:grpChg chg="del mod">
          <ac:chgData name="Jenn Anne" userId="2e42e5b19939340a" providerId="LiveId" clId="{72014FAC-958D-4F91-8D07-03BAD84DCEDA}" dt="2023-04-21T00:35:39.548" v="47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27.959" v="250" actId="167"/>
        <pc:sldMkLst>
          <pc:docMk/>
          <pc:sldMk cId="0" sldId="274"/>
        </pc:sldMkLst>
        <pc:spChg chg="add mod ord">
          <ac:chgData name="Jenn Anne" userId="2e42e5b19939340a" providerId="LiveId" clId="{72014FAC-958D-4F91-8D07-03BAD84DCEDA}" dt="2023-04-21T00:39:27.959" v="250" actId="167"/>
          <ac:spMkLst>
            <pc:docMk/>
            <pc:sldMk cId="0" sldId="274"/>
            <ac:spMk id="30" creationId="{5955F9FB-A693-724A-1956-0A1ABD9B3884}"/>
          </ac:spMkLst>
        </pc:spChg>
        <pc:grpChg chg="del mod">
          <ac:chgData name="Jenn Anne" userId="2e42e5b19939340a" providerId="LiveId" clId="{72014FAC-958D-4F91-8D07-03BAD84DCEDA}" dt="2023-04-21T00:35:40.968" v="49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32.519" v="252" actId="167"/>
        <pc:sldMkLst>
          <pc:docMk/>
          <pc:sldMk cId="0" sldId="275"/>
        </pc:sldMkLst>
        <pc:spChg chg="add mod ord">
          <ac:chgData name="Jenn Anne" userId="2e42e5b19939340a" providerId="LiveId" clId="{72014FAC-958D-4F91-8D07-03BAD84DCEDA}" dt="2023-04-21T00:39:32.519" v="252" actId="167"/>
          <ac:spMkLst>
            <pc:docMk/>
            <pc:sldMk cId="0" sldId="275"/>
            <ac:spMk id="30" creationId="{D2C0CFD2-96A1-DB31-F944-616261052424}"/>
          </ac:spMkLst>
        </pc:spChg>
        <pc:grpChg chg="del mod">
          <ac:chgData name="Jenn Anne" userId="2e42e5b19939340a" providerId="LiveId" clId="{72014FAC-958D-4F91-8D07-03BAD84DCEDA}" dt="2023-04-21T00:35:42.363" v="51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36.957" v="254" actId="167"/>
        <pc:sldMkLst>
          <pc:docMk/>
          <pc:sldMk cId="0" sldId="276"/>
        </pc:sldMkLst>
        <pc:spChg chg="add mod ord">
          <ac:chgData name="Jenn Anne" userId="2e42e5b19939340a" providerId="LiveId" clId="{72014FAC-958D-4F91-8D07-03BAD84DCEDA}" dt="2023-04-21T00:39:36.957" v="254" actId="167"/>
          <ac:spMkLst>
            <pc:docMk/>
            <pc:sldMk cId="0" sldId="276"/>
            <ac:spMk id="30" creationId="{5599EB3D-612B-A05F-99A5-DDA4B295C8B3}"/>
          </ac:spMkLst>
        </pc:spChg>
        <pc:grpChg chg="del mod">
          <ac:chgData name="Jenn Anne" userId="2e42e5b19939340a" providerId="LiveId" clId="{72014FAC-958D-4F91-8D07-03BAD84DCEDA}" dt="2023-04-21T00:35:43.849" v="53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41.418" v="256" actId="167"/>
        <pc:sldMkLst>
          <pc:docMk/>
          <pc:sldMk cId="0" sldId="277"/>
        </pc:sldMkLst>
        <pc:spChg chg="add mod ord">
          <ac:chgData name="Jenn Anne" userId="2e42e5b19939340a" providerId="LiveId" clId="{72014FAC-958D-4F91-8D07-03BAD84DCEDA}" dt="2023-04-21T00:39:41.418" v="256" actId="167"/>
          <ac:spMkLst>
            <pc:docMk/>
            <pc:sldMk cId="0" sldId="277"/>
            <ac:spMk id="30" creationId="{A0FA1F43-859A-DED9-E7EA-446055AEB66C}"/>
          </ac:spMkLst>
        </pc:spChg>
        <pc:grpChg chg="del mod">
          <ac:chgData name="Jenn Anne" userId="2e42e5b19939340a" providerId="LiveId" clId="{72014FAC-958D-4F91-8D07-03BAD84DCEDA}" dt="2023-04-21T00:35:45.319" v="55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46.155" v="258" actId="167"/>
        <pc:sldMkLst>
          <pc:docMk/>
          <pc:sldMk cId="0" sldId="278"/>
        </pc:sldMkLst>
        <pc:spChg chg="add mod ord">
          <ac:chgData name="Jenn Anne" userId="2e42e5b19939340a" providerId="LiveId" clId="{72014FAC-958D-4F91-8D07-03BAD84DCEDA}" dt="2023-04-21T00:39:46.155" v="258" actId="167"/>
          <ac:spMkLst>
            <pc:docMk/>
            <pc:sldMk cId="0" sldId="278"/>
            <ac:spMk id="30" creationId="{6515DAE0-5A99-C08F-C9E4-284328DF0B27}"/>
          </ac:spMkLst>
        </pc:spChg>
        <pc:grpChg chg="del mod">
          <ac:chgData name="Jenn Anne" userId="2e42e5b19939340a" providerId="LiveId" clId="{72014FAC-958D-4F91-8D07-03BAD84DCEDA}" dt="2023-04-21T00:35:46.799" v="57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50.508" v="260" actId="167"/>
        <pc:sldMkLst>
          <pc:docMk/>
          <pc:sldMk cId="0" sldId="279"/>
        </pc:sldMkLst>
        <pc:spChg chg="add mod ord">
          <ac:chgData name="Jenn Anne" userId="2e42e5b19939340a" providerId="LiveId" clId="{72014FAC-958D-4F91-8D07-03BAD84DCEDA}" dt="2023-04-21T00:39:50.508" v="260" actId="167"/>
          <ac:spMkLst>
            <pc:docMk/>
            <pc:sldMk cId="0" sldId="279"/>
            <ac:spMk id="30" creationId="{E29BB10D-68E4-C994-0802-9D15C8D739B9}"/>
          </ac:spMkLst>
        </pc:spChg>
        <pc:grpChg chg="del mod">
          <ac:chgData name="Jenn Anne" userId="2e42e5b19939340a" providerId="LiveId" clId="{72014FAC-958D-4F91-8D07-03BAD84DCEDA}" dt="2023-04-21T00:35:48.316" v="59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55.289" v="262" actId="167"/>
        <pc:sldMkLst>
          <pc:docMk/>
          <pc:sldMk cId="0" sldId="280"/>
        </pc:sldMkLst>
        <pc:spChg chg="add mod ord">
          <ac:chgData name="Jenn Anne" userId="2e42e5b19939340a" providerId="LiveId" clId="{72014FAC-958D-4F91-8D07-03BAD84DCEDA}" dt="2023-04-21T00:39:55.289" v="262" actId="167"/>
          <ac:spMkLst>
            <pc:docMk/>
            <pc:sldMk cId="0" sldId="280"/>
            <ac:spMk id="30" creationId="{E984D13E-78DB-2297-8486-ED22C81CAFB8}"/>
          </ac:spMkLst>
        </pc:spChg>
        <pc:grpChg chg="del mod">
          <ac:chgData name="Jenn Anne" userId="2e42e5b19939340a" providerId="LiveId" clId="{72014FAC-958D-4F91-8D07-03BAD84DCEDA}" dt="2023-04-21T00:35:49.709" v="61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39:59.748" v="264" actId="167"/>
        <pc:sldMkLst>
          <pc:docMk/>
          <pc:sldMk cId="0" sldId="281"/>
        </pc:sldMkLst>
        <pc:spChg chg="add mod ord">
          <ac:chgData name="Jenn Anne" userId="2e42e5b19939340a" providerId="LiveId" clId="{72014FAC-958D-4F91-8D07-03BAD84DCEDA}" dt="2023-04-21T00:39:59.748" v="264" actId="167"/>
          <ac:spMkLst>
            <pc:docMk/>
            <pc:sldMk cId="0" sldId="281"/>
            <ac:spMk id="30" creationId="{C1C011C0-719F-F9D1-00EF-160B5C950BCC}"/>
          </ac:spMkLst>
        </pc:spChg>
        <pc:grpChg chg="del mod">
          <ac:chgData name="Jenn Anne" userId="2e42e5b19939340a" providerId="LiveId" clId="{72014FAC-958D-4F91-8D07-03BAD84DCEDA}" dt="2023-04-21T00:35:51.088" v="63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04.278" v="266" actId="167"/>
        <pc:sldMkLst>
          <pc:docMk/>
          <pc:sldMk cId="0" sldId="282"/>
        </pc:sldMkLst>
        <pc:spChg chg="add mod ord">
          <ac:chgData name="Jenn Anne" userId="2e42e5b19939340a" providerId="LiveId" clId="{72014FAC-958D-4F91-8D07-03BAD84DCEDA}" dt="2023-04-21T00:40:04.278" v="266" actId="167"/>
          <ac:spMkLst>
            <pc:docMk/>
            <pc:sldMk cId="0" sldId="282"/>
            <ac:spMk id="30" creationId="{364AB478-7786-DF95-7009-676E95008D2A}"/>
          </ac:spMkLst>
        </pc:spChg>
        <pc:grpChg chg="del mod">
          <ac:chgData name="Jenn Anne" userId="2e42e5b19939340a" providerId="LiveId" clId="{72014FAC-958D-4F91-8D07-03BAD84DCEDA}" dt="2023-04-21T00:35:52.478" v="65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08.807" v="268" actId="167"/>
        <pc:sldMkLst>
          <pc:docMk/>
          <pc:sldMk cId="0" sldId="283"/>
        </pc:sldMkLst>
        <pc:spChg chg="add mod ord">
          <ac:chgData name="Jenn Anne" userId="2e42e5b19939340a" providerId="LiveId" clId="{72014FAC-958D-4F91-8D07-03BAD84DCEDA}" dt="2023-04-21T00:40:08.807" v="268" actId="167"/>
          <ac:spMkLst>
            <pc:docMk/>
            <pc:sldMk cId="0" sldId="283"/>
            <ac:spMk id="30" creationId="{D6229F33-501A-3C86-D689-DC5038A6300A}"/>
          </ac:spMkLst>
        </pc:spChg>
        <pc:grpChg chg="del mod">
          <ac:chgData name="Jenn Anne" userId="2e42e5b19939340a" providerId="LiveId" clId="{72014FAC-958D-4F91-8D07-03BAD84DCEDA}" dt="2023-04-21T00:35:54.057" v="67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13.405" v="270" actId="167"/>
        <pc:sldMkLst>
          <pc:docMk/>
          <pc:sldMk cId="0" sldId="284"/>
        </pc:sldMkLst>
        <pc:spChg chg="add mod ord">
          <ac:chgData name="Jenn Anne" userId="2e42e5b19939340a" providerId="LiveId" clId="{72014FAC-958D-4F91-8D07-03BAD84DCEDA}" dt="2023-04-21T00:40:13.405" v="270" actId="167"/>
          <ac:spMkLst>
            <pc:docMk/>
            <pc:sldMk cId="0" sldId="284"/>
            <ac:spMk id="30" creationId="{243965CE-EB80-9932-A88F-813FB83EF290}"/>
          </ac:spMkLst>
        </pc:spChg>
        <pc:grpChg chg="del mod">
          <ac:chgData name="Jenn Anne" userId="2e42e5b19939340a" providerId="LiveId" clId="{72014FAC-958D-4F91-8D07-03BAD84DCEDA}" dt="2023-04-21T00:35:55.367" v="69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17.626" v="272" actId="167"/>
        <pc:sldMkLst>
          <pc:docMk/>
          <pc:sldMk cId="0" sldId="285"/>
        </pc:sldMkLst>
        <pc:spChg chg="add mod ord">
          <ac:chgData name="Jenn Anne" userId="2e42e5b19939340a" providerId="LiveId" clId="{72014FAC-958D-4F91-8D07-03BAD84DCEDA}" dt="2023-04-21T00:40:17.626" v="272" actId="167"/>
          <ac:spMkLst>
            <pc:docMk/>
            <pc:sldMk cId="0" sldId="285"/>
            <ac:spMk id="30" creationId="{5E34A60F-7B58-A1DC-CFAC-4599B37AFB69}"/>
          </ac:spMkLst>
        </pc:spChg>
        <pc:grpChg chg="del mod">
          <ac:chgData name="Jenn Anne" userId="2e42e5b19939340a" providerId="LiveId" clId="{72014FAC-958D-4F91-8D07-03BAD84DCEDA}" dt="2023-04-21T00:35:56.678" v="71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23.073" v="274" actId="167"/>
        <pc:sldMkLst>
          <pc:docMk/>
          <pc:sldMk cId="0" sldId="286"/>
        </pc:sldMkLst>
        <pc:spChg chg="add mod ord">
          <ac:chgData name="Jenn Anne" userId="2e42e5b19939340a" providerId="LiveId" clId="{72014FAC-958D-4F91-8D07-03BAD84DCEDA}" dt="2023-04-21T00:40:23.073" v="274" actId="167"/>
          <ac:spMkLst>
            <pc:docMk/>
            <pc:sldMk cId="0" sldId="286"/>
            <ac:spMk id="30" creationId="{06F69D07-9B09-9747-F3B0-835BBD8F0A20}"/>
          </ac:spMkLst>
        </pc:spChg>
        <pc:grpChg chg="del mod">
          <ac:chgData name="Jenn Anne" userId="2e42e5b19939340a" providerId="LiveId" clId="{72014FAC-958D-4F91-8D07-03BAD84DCEDA}" dt="2023-04-21T00:35:57.934" v="73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27.232" v="276" actId="167"/>
        <pc:sldMkLst>
          <pc:docMk/>
          <pc:sldMk cId="0" sldId="287"/>
        </pc:sldMkLst>
        <pc:spChg chg="add mod ord">
          <ac:chgData name="Jenn Anne" userId="2e42e5b19939340a" providerId="LiveId" clId="{72014FAC-958D-4F91-8D07-03BAD84DCEDA}" dt="2023-04-21T00:40:27.232" v="276" actId="167"/>
          <ac:spMkLst>
            <pc:docMk/>
            <pc:sldMk cId="0" sldId="287"/>
            <ac:spMk id="30" creationId="{A417B85F-6C8E-EFC1-4161-C4A998767144}"/>
          </ac:spMkLst>
        </pc:spChg>
        <pc:grpChg chg="del mod">
          <ac:chgData name="Jenn Anne" userId="2e42e5b19939340a" providerId="LiveId" clId="{72014FAC-958D-4F91-8D07-03BAD84DCEDA}" dt="2023-04-21T00:35:59.290" v="75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33.161" v="278" actId="167"/>
        <pc:sldMkLst>
          <pc:docMk/>
          <pc:sldMk cId="0" sldId="288"/>
        </pc:sldMkLst>
        <pc:spChg chg="add mod ord">
          <ac:chgData name="Jenn Anne" userId="2e42e5b19939340a" providerId="LiveId" clId="{72014FAC-958D-4F91-8D07-03BAD84DCEDA}" dt="2023-04-21T00:40:33.161" v="278" actId="167"/>
          <ac:spMkLst>
            <pc:docMk/>
            <pc:sldMk cId="0" sldId="288"/>
            <ac:spMk id="30" creationId="{5E8979F8-D438-1F79-FA9A-E32B63665731}"/>
          </ac:spMkLst>
        </pc:spChg>
        <pc:grpChg chg="del mod">
          <ac:chgData name="Jenn Anne" userId="2e42e5b19939340a" providerId="LiveId" clId="{72014FAC-958D-4F91-8D07-03BAD84DCEDA}" dt="2023-04-21T00:36:00.603" v="77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37.705" v="280" actId="167"/>
        <pc:sldMkLst>
          <pc:docMk/>
          <pc:sldMk cId="0" sldId="289"/>
        </pc:sldMkLst>
        <pc:spChg chg="add mod ord">
          <ac:chgData name="Jenn Anne" userId="2e42e5b19939340a" providerId="LiveId" clId="{72014FAC-958D-4F91-8D07-03BAD84DCEDA}" dt="2023-04-21T00:40:37.705" v="280" actId="167"/>
          <ac:spMkLst>
            <pc:docMk/>
            <pc:sldMk cId="0" sldId="289"/>
            <ac:spMk id="30" creationId="{94ACEAB0-A5DC-AAD7-A279-55BC62D213AE}"/>
          </ac:spMkLst>
        </pc:spChg>
        <pc:grpChg chg="del mod">
          <ac:chgData name="Jenn Anne" userId="2e42e5b19939340a" providerId="LiveId" clId="{72014FAC-958D-4F91-8D07-03BAD84DCEDA}" dt="2023-04-21T00:36:01.933" v="79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45.240" v="284" actId="1036"/>
        <pc:sldMkLst>
          <pc:docMk/>
          <pc:sldMk cId="0" sldId="290"/>
        </pc:sldMkLst>
        <pc:spChg chg="add mod ord">
          <ac:chgData name="Jenn Anne" userId="2e42e5b19939340a" providerId="LiveId" clId="{72014FAC-958D-4F91-8D07-03BAD84DCEDA}" dt="2023-04-21T00:40:45.240" v="284" actId="1036"/>
          <ac:spMkLst>
            <pc:docMk/>
            <pc:sldMk cId="0" sldId="290"/>
            <ac:spMk id="30" creationId="{88C257FE-E264-9846-D5A1-733995F29F21}"/>
          </ac:spMkLst>
        </pc:spChg>
        <pc:grpChg chg="del mod">
          <ac:chgData name="Jenn Anne" userId="2e42e5b19939340a" providerId="LiveId" clId="{72014FAC-958D-4F91-8D07-03BAD84DCEDA}" dt="2023-04-21T00:36:03.278" v="81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51.383" v="286" actId="167"/>
        <pc:sldMkLst>
          <pc:docMk/>
          <pc:sldMk cId="0" sldId="291"/>
        </pc:sldMkLst>
        <pc:spChg chg="add mod ord">
          <ac:chgData name="Jenn Anne" userId="2e42e5b19939340a" providerId="LiveId" clId="{72014FAC-958D-4F91-8D07-03BAD84DCEDA}" dt="2023-04-21T00:40:51.383" v="286" actId="167"/>
          <ac:spMkLst>
            <pc:docMk/>
            <pc:sldMk cId="0" sldId="291"/>
            <ac:spMk id="30" creationId="{A1C20A67-3A70-0D2A-893D-272F976A38BC}"/>
          </ac:spMkLst>
        </pc:spChg>
        <pc:grpChg chg="del mod">
          <ac:chgData name="Jenn Anne" userId="2e42e5b19939340a" providerId="LiveId" clId="{72014FAC-958D-4F91-8D07-03BAD84DCEDA}" dt="2023-04-21T00:36:04.684" v="83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0:56.349" v="288" actId="167"/>
        <pc:sldMkLst>
          <pc:docMk/>
          <pc:sldMk cId="0" sldId="292"/>
        </pc:sldMkLst>
        <pc:spChg chg="add mod ord">
          <ac:chgData name="Jenn Anne" userId="2e42e5b19939340a" providerId="LiveId" clId="{72014FAC-958D-4F91-8D07-03BAD84DCEDA}" dt="2023-04-21T00:40:56.349" v="288" actId="167"/>
          <ac:spMkLst>
            <pc:docMk/>
            <pc:sldMk cId="0" sldId="292"/>
            <ac:spMk id="30" creationId="{6BFE7F9C-0CA6-4B42-190E-5EA209846424}"/>
          </ac:spMkLst>
        </pc:spChg>
        <pc:grpChg chg="del mod">
          <ac:chgData name="Jenn Anne" userId="2e42e5b19939340a" providerId="LiveId" clId="{72014FAC-958D-4F91-8D07-03BAD84DCEDA}" dt="2023-04-21T00:36:06.097" v="85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01.021" v="290" actId="167"/>
        <pc:sldMkLst>
          <pc:docMk/>
          <pc:sldMk cId="0" sldId="293"/>
        </pc:sldMkLst>
        <pc:spChg chg="add mod ord">
          <ac:chgData name="Jenn Anne" userId="2e42e5b19939340a" providerId="LiveId" clId="{72014FAC-958D-4F91-8D07-03BAD84DCEDA}" dt="2023-04-21T00:41:01.021" v="290" actId="167"/>
          <ac:spMkLst>
            <pc:docMk/>
            <pc:sldMk cId="0" sldId="293"/>
            <ac:spMk id="30" creationId="{AD2E5CB8-8817-73B7-F495-DA8825D2AAFB}"/>
          </ac:spMkLst>
        </pc:spChg>
        <pc:grpChg chg="del mod">
          <ac:chgData name="Jenn Anne" userId="2e42e5b19939340a" providerId="LiveId" clId="{72014FAC-958D-4F91-8D07-03BAD84DCEDA}" dt="2023-04-21T00:36:07.457" v="87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05.804" v="292" actId="167"/>
        <pc:sldMkLst>
          <pc:docMk/>
          <pc:sldMk cId="0" sldId="294"/>
        </pc:sldMkLst>
        <pc:spChg chg="add mod ord">
          <ac:chgData name="Jenn Anne" userId="2e42e5b19939340a" providerId="LiveId" clId="{72014FAC-958D-4F91-8D07-03BAD84DCEDA}" dt="2023-04-21T00:41:05.804" v="292" actId="167"/>
          <ac:spMkLst>
            <pc:docMk/>
            <pc:sldMk cId="0" sldId="294"/>
            <ac:spMk id="30" creationId="{7711EF63-0142-64AE-18E4-6B6509036149}"/>
          </ac:spMkLst>
        </pc:spChg>
        <pc:grpChg chg="del mod">
          <ac:chgData name="Jenn Anne" userId="2e42e5b19939340a" providerId="LiveId" clId="{72014FAC-958D-4F91-8D07-03BAD84DCEDA}" dt="2023-04-21T00:36:08.885" v="89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10.802" v="294" actId="167"/>
        <pc:sldMkLst>
          <pc:docMk/>
          <pc:sldMk cId="0" sldId="295"/>
        </pc:sldMkLst>
        <pc:spChg chg="add mod ord">
          <ac:chgData name="Jenn Anne" userId="2e42e5b19939340a" providerId="LiveId" clId="{72014FAC-958D-4F91-8D07-03BAD84DCEDA}" dt="2023-04-21T00:41:10.802" v="294" actId="167"/>
          <ac:spMkLst>
            <pc:docMk/>
            <pc:sldMk cId="0" sldId="295"/>
            <ac:spMk id="30" creationId="{4CEEAB1F-809C-AD3B-F5DD-A0973BFB5C23}"/>
          </ac:spMkLst>
        </pc:spChg>
        <pc:grpChg chg="del mod">
          <ac:chgData name="Jenn Anne" userId="2e42e5b19939340a" providerId="LiveId" clId="{72014FAC-958D-4F91-8D07-03BAD84DCEDA}" dt="2023-04-21T00:36:10.179" v="91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15.929" v="296" actId="167"/>
        <pc:sldMkLst>
          <pc:docMk/>
          <pc:sldMk cId="0" sldId="296"/>
        </pc:sldMkLst>
        <pc:spChg chg="add mod ord">
          <ac:chgData name="Jenn Anne" userId="2e42e5b19939340a" providerId="LiveId" clId="{72014FAC-958D-4F91-8D07-03BAD84DCEDA}" dt="2023-04-21T00:41:15.929" v="296" actId="167"/>
          <ac:spMkLst>
            <pc:docMk/>
            <pc:sldMk cId="0" sldId="296"/>
            <ac:spMk id="30" creationId="{9B860458-290A-13A2-ECF1-0057F429085E}"/>
          </ac:spMkLst>
        </pc:spChg>
        <pc:grpChg chg="del mod">
          <ac:chgData name="Jenn Anne" userId="2e42e5b19939340a" providerId="LiveId" clId="{72014FAC-958D-4F91-8D07-03BAD84DCEDA}" dt="2023-04-21T00:36:12.138" v="93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20.304" v="298" actId="167"/>
        <pc:sldMkLst>
          <pc:docMk/>
          <pc:sldMk cId="0" sldId="297"/>
        </pc:sldMkLst>
        <pc:spChg chg="add mod ord">
          <ac:chgData name="Jenn Anne" userId="2e42e5b19939340a" providerId="LiveId" clId="{72014FAC-958D-4F91-8D07-03BAD84DCEDA}" dt="2023-04-21T00:41:20.304" v="298" actId="167"/>
          <ac:spMkLst>
            <pc:docMk/>
            <pc:sldMk cId="0" sldId="297"/>
            <ac:spMk id="30" creationId="{6A162598-B18C-D464-D0A1-3D03E2B184E3}"/>
          </ac:spMkLst>
        </pc:spChg>
        <pc:grpChg chg="del mod">
          <ac:chgData name="Jenn Anne" userId="2e42e5b19939340a" providerId="LiveId" clId="{72014FAC-958D-4F91-8D07-03BAD84DCEDA}" dt="2023-04-21T00:36:13.648" v="95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25.069" v="300" actId="167"/>
        <pc:sldMkLst>
          <pc:docMk/>
          <pc:sldMk cId="0" sldId="298"/>
        </pc:sldMkLst>
        <pc:spChg chg="add mod ord">
          <ac:chgData name="Jenn Anne" userId="2e42e5b19939340a" providerId="LiveId" clId="{72014FAC-958D-4F91-8D07-03BAD84DCEDA}" dt="2023-04-21T00:41:25.069" v="300" actId="167"/>
          <ac:spMkLst>
            <pc:docMk/>
            <pc:sldMk cId="0" sldId="298"/>
            <ac:spMk id="30" creationId="{655CB03D-B4DC-2A8D-5CE2-7BC9BA707DC2}"/>
          </ac:spMkLst>
        </pc:spChg>
        <pc:grpChg chg="del mod">
          <ac:chgData name="Jenn Anne" userId="2e42e5b19939340a" providerId="LiveId" clId="{72014FAC-958D-4F91-8D07-03BAD84DCEDA}" dt="2023-04-21T00:36:14.973" v="97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30.649" v="302" actId="167"/>
        <pc:sldMkLst>
          <pc:docMk/>
          <pc:sldMk cId="0" sldId="299"/>
        </pc:sldMkLst>
        <pc:spChg chg="add mod ord">
          <ac:chgData name="Jenn Anne" userId="2e42e5b19939340a" providerId="LiveId" clId="{72014FAC-958D-4F91-8D07-03BAD84DCEDA}" dt="2023-04-21T00:41:30.649" v="302" actId="167"/>
          <ac:spMkLst>
            <pc:docMk/>
            <pc:sldMk cId="0" sldId="299"/>
            <ac:spMk id="30" creationId="{BC91332A-C9BC-1FAC-C522-AB785D97C393}"/>
          </ac:spMkLst>
        </pc:spChg>
        <pc:grpChg chg="del mod">
          <ac:chgData name="Jenn Anne" userId="2e42e5b19939340a" providerId="LiveId" clId="{72014FAC-958D-4F91-8D07-03BAD84DCEDA}" dt="2023-04-21T00:36:16.300" v="99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35.608" v="304" actId="167"/>
        <pc:sldMkLst>
          <pc:docMk/>
          <pc:sldMk cId="0" sldId="300"/>
        </pc:sldMkLst>
        <pc:spChg chg="add mod ord">
          <ac:chgData name="Jenn Anne" userId="2e42e5b19939340a" providerId="LiveId" clId="{72014FAC-958D-4F91-8D07-03BAD84DCEDA}" dt="2023-04-21T00:41:35.608" v="304" actId="167"/>
          <ac:spMkLst>
            <pc:docMk/>
            <pc:sldMk cId="0" sldId="300"/>
            <ac:spMk id="30" creationId="{81B66139-DB5E-006D-B8CF-67A6198DEDB9}"/>
          </ac:spMkLst>
        </pc:spChg>
        <pc:grpChg chg="del mod">
          <ac:chgData name="Jenn Anne" userId="2e42e5b19939340a" providerId="LiveId" clId="{72014FAC-958D-4F91-8D07-03BAD84DCEDA}" dt="2023-04-21T00:36:17.557" v="101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40.288" v="306" actId="167"/>
        <pc:sldMkLst>
          <pc:docMk/>
          <pc:sldMk cId="0" sldId="301"/>
        </pc:sldMkLst>
        <pc:spChg chg="add mod ord">
          <ac:chgData name="Jenn Anne" userId="2e42e5b19939340a" providerId="LiveId" clId="{72014FAC-958D-4F91-8D07-03BAD84DCEDA}" dt="2023-04-21T00:41:40.288" v="306" actId="167"/>
          <ac:spMkLst>
            <pc:docMk/>
            <pc:sldMk cId="0" sldId="301"/>
            <ac:spMk id="30" creationId="{3E6B3CC3-8F5F-8C2D-3456-24E390AA2DE4}"/>
          </ac:spMkLst>
        </pc:spChg>
        <pc:grpChg chg="del mod">
          <ac:chgData name="Jenn Anne" userId="2e42e5b19939340a" providerId="LiveId" clId="{72014FAC-958D-4F91-8D07-03BAD84DCEDA}" dt="2023-04-21T00:36:18.768" v="103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44.969" v="308" actId="167"/>
        <pc:sldMkLst>
          <pc:docMk/>
          <pc:sldMk cId="0" sldId="302"/>
        </pc:sldMkLst>
        <pc:spChg chg="add mod ord">
          <ac:chgData name="Jenn Anne" userId="2e42e5b19939340a" providerId="LiveId" clId="{72014FAC-958D-4F91-8D07-03BAD84DCEDA}" dt="2023-04-21T00:41:44.969" v="308" actId="167"/>
          <ac:spMkLst>
            <pc:docMk/>
            <pc:sldMk cId="0" sldId="302"/>
            <ac:spMk id="30" creationId="{60865EE7-161F-3CAC-EA0A-D53E6E794C9A}"/>
          </ac:spMkLst>
        </pc:spChg>
        <pc:grpChg chg="del mod">
          <ac:chgData name="Jenn Anne" userId="2e42e5b19939340a" providerId="LiveId" clId="{72014FAC-958D-4F91-8D07-03BAD84DCEDA}" dt="2023-04-21T00:36:20.029" v="105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49.457" v="310" actId="167"/>
        <pc:sldMkLst>
          <pc:docMk/>
          <pc:sldMk cId="0" sldId="303"/>
        </pc:sldMkLst>
        <pc:spChg chg="add mod ord">
          <ac:chgData name="Jenn Anne" userId="2e42e5b19939340a" providerId="LiveId" clId="{72014FAC-958D-4F91-8D07-03BAD84DCEDA}" dt="2023-04-21T00:41:49.457" v="310" actId="167"/>
          <ac:spMkLst>
            <pc:docMk/>
            <pc:sldMk cId="0" sldId="303"/>
            <ac:spMk id="30" creationId="{E57901B3-07F1-F89B-8C8E-A46A9F91C181}"/>
          </ac:spMkLst>
        </pc:spChg>
        <pc:grpChg chg="del mod">
          <ac:chgData name="Jenn Anne" userId="2e42e5b19939340a" providerId="LiveId" clId="{72014FAC-958D-4F91-8D07-03BAD84DCEDA}" dt="2023-04-21T00:36:21.299" v="107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54.107" v="312" actId="167"/>
        <pc:sldMkLst>
          <pc:docMk/>
          <pc:sldMk cId="0" sldId="304"/>
        </pc:sldMkLst>
        <pc:spChg chg="add mod ord">
          <ac:chgData name="Jenn Anne" userId="2e42e5b19939340a" providerId="LiveId" clId="{72014FAC-958D-4F91-8D07-03BAD84DCEDA}" dt="2023-04-21T00:41:54.107" v="312" actId="167"/>
          <ac:spMkLst>
            <pc:docMk/>
            <pc:sldMk cId="0" sldId="304"/>
            <ac:spMk id="30" creationId="{75253FBC-682D-2405-A718-3F47E5C7271F}"/>
          </ac:spMkLst>
        </pc:spChg>
        <pc:grpChg chg="del mod">
          <ac:chgData name="Jenn Anne" userId="2e42e5b19939340a" providerId="LiveId" clId="{72014FAC-958D-4F91-8D07-03BAD84DCEDA}" dt="2023-04-21T00:36:22.565" v="109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1:58.798" v="314" actId="167"/>
        <pc:sldMkLst>
          <pc:docMk/>
          <pc:sldMk cId="0" sldId="305"/>
        </pc:sldMkLst>
        <pc:spChg chg="add mod ord">
          <ac:chgData name="Jenn Anne" userId="2e42e5b19939340a" providerId="LiveId" clId="{72014FAC-958D-4F91-8D07-03BAD84DCEDA}" dt="2023-04-21T00:41:58.798" v="314" actId="167"/>
          <ac:spMkLst>
            <pc:docMk/>
            <pc:sldMk cId="0" sldId="305"/>
            <ac:spMk id="30" creationId="{98D158C9-127B-4621-9806-61E8D3AD69EA}"/>
          </ac:spMkLst>
        </pc:spChg>
        <pc:grpChg chg="del mod">
          <ac:chgData name="Jenn Anne" userId="2e42e5b19939340a" providerId="LiveId" clId="{72014FAC-958D-4F91-8D07-03BAD84DCEDA}" dt="2023-04-21T00:36:23.796" v="111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03.585" v="316" actId="167"/>
        <pc:sldMkLst>
          <pc:docMk/>
          <pc:sldMk cId="0" sldId="306"/>
        </pc:sldMkLst>
        <pc:spChg chg="add mod ord">
          <ac:chgData name="Jenn Anne" userId="2e42e5b19939340a" providerId="LiveId" clId="{72014FAC-958D-4F91-8D07-03BAD84DCEDA}" dt="2023-04-21T00:42:03.585" v="316" actId="167"/>
          <ac:spMkLst>
            <pc:docMk/>
            <pc:sldMk cId="0" sldId="306"/>
            <ac:spMk id="30" creationId="{000CE708-E8F6-047E-C624-2F30FA988020}"/>
          </ac:spMkLst>
        </pc:spChg>
        <pc:grpChg chg="del mod">
          <ac:chgData name="Jenn Anne" userId="2e42e5b19939340a" providerId="LiveId" clId="{72014FAC-958D-4F91-8D07-03BAD84DCEDA}" dt="2023-04-21T00:36:25.081" v="113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08.167" v="318" actId="167"/>
        <pc:sldMkLst>
          <pc:docMk/>
          <pc:sldMk cId="0" sldId="307"/>
        </pc:sldMkLst>
        <pc:spChg chg="add mod ord">
          <ac:chgData name="Jenn Anne" userId="2e42e5b19939340a" providerId="LiveId" clId="{72014FAC-958D-4F91-8D07-03BAD84DCEDA}" dt="2023-04-21T00:42:08.167" v="318" actId="167"/>
          <ac:spMkLst>
            <pc:docMk/>
            <pc:sldMk cId="0" sldId="307"/>
            <ac:spMk id="30" creationId="{21378F02-BF57-F775-BC89-C92C126335F3}"/>
          </ac:spMkLst>
        </pc:spChg>
        <pc:grpChg chg="del mod">
          <ac:chgData name="Jenn Anne" userId="2e42e5b19939340a" providerId="LiveId" clId="{72014FAC-958D-4F91-8D07-03BAD84DCEDA}" dt="2023-04-21T00:36:26.405" v="115" actId="478"/>
          <ac:grpSpMkLst>
            <pc:docMk/>
            <pc:sldMk cId="0" sldId="30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12.722" v="320" actId="167"/>
        <pc:sldMkLst>
          <pc:docMk/>
          <pc:sldMk cId="0" sldId="308"/>
        </pc:sldMkLst>
        <pc:spChg chg="add mod ord">
          <ac:chgData name="Jenn Anne" userId="2e42e5b19939340a" providerId="LiveId" clId="{72014FAC-958D-4F91-8D07-03BAD84DCEDA}" dt="2023-04-21T00:42:12.722" v="320" actId="167"/>
          <ac:spMkLst>
            <pc:docMk/>
            <pc:sldMk cId="0" sldId="308"/>
            <ac:spMk id="30" creationId="{95F3C0A5-E22D-F73E-ADAC-36C44E4F4243}"/>
          </ac:spMkLst>
        </pc:spChg>
        <pc:grpChg chg="del mod">
          <ac:chgData name="Jenn Anne" userId="2e42e5b19939340a" providerId="LiveId" clId="{72014FAC-958D-4F91-8D07-03BAD84DCEDA}" dt="2023-04-21T00:36:27.699" v="117" actId="478"/>
          <ac:grpSpMkLst>
            <pc:docMk/>
            <pc:sldMk cId="0" sldId="30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17.368" v="322" actId="167"/>
        <pc:sldMkLst>
          <pc:docMk/>
          <pc:sldMk cId="0" sldId="309"/>
        </pc:sldMkLst>
        <pc:spChg chg="add mod ord">
          <ac:chgData name="Jenn Anne" userId="2e42e5b19939340a" providerId="LiveId" clId="{72014FAC-958D-4F91-8D07-03BAD84DCEDA}" dt="2023-04-21T00:42:17.368" v="322" actId="167"/>
          <ac:spMkLst>
            <pc:docMk/>
            <pc:sldMk cId="0" sldId="309"/>
            <ac:spMk id="30" creationId="{0C4380CA-B98F-B3F2-4B90-FC7753741FD4}"/>
          </ac:spMkLst>
        </pc:spChg>
        <pc:grpChg chg="del">
          <ac:chgData name="Jenn Anne" userId="2e42e5b19939340a" providerId="LiveId" clId="{72014FAC-958D-4F91-8D07-03BAD84DCEDA}" dt="2023-04-21T00:36:28.899" v="118" actId="478"/>
          <ac:grpSpMkLst>
            <pc:docMk/>
            <pc:sldMk cId="0" sldId="30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22.398" v="324" actId="167"/>
        <pc:sldMkLst>
          <pc:docMk/>
          <pc:sldMk cId="0" sldId="310"/>
        </pc:sldMkLst>
        <pc:spChg chg="add mod ord">
          <ac:chgData name="Jenn Anne" userId="2e42e5b19939340a" providerId="LiveId" clId="{72014FAC-958D-4F91-8D07-03BAD84DCEDA}" dt="2023-04-21T00:42:22.398" v="324" actId="167"/>
          <ac:spMkLst>
            <pc:docMk/>
            <pc:sldMk cId="0" sldId="310"/>
            <ac:spMk id="30" creationId="{85454AC5-C31B-3A6F-244B-41B57D2FAF24}"/>
          </ac:spMkLst>
        </pc:spChg>
        <pc:grpChg chg="del mod">
          <ac:chgData name="Jenn Anne" userId="2e42e5b19939340a" providerId="LiveId" clId="{72014FAC-958D-4F91-8D07-03BAD84DCEDA}" dt="2023-04-21T00:36:30.111" v="120" actId="478"/>
          <ac:grpSpMkLst>
            <pc:docMk/>
            <pc:sldMk cId="0" sldId="31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27.273" v="326" actId="167"/>
        <pc:sldMkLst>
          <pc:docMk/>
          <pc:sldMk cId="0" sldId="311"/>
        </pc:sldMkLst>
        <pc:spChg chg="add mod ord">
          <ac:chgData name="Jenn Anne" userId="2e42e5b19939340a" providerId="LiveId" clId="{72014FAC-958D-4F91-8D07-03BAD84DCEDA}" dt="2023-04-21T00:42:27.273" v="326" actId="167"/>
          <ac:spMkLst>
            <pc:docMk/>
            <pc:sldMk cId="0" sldId="311"/>
            <ac:spMk id="30" creationId="{CD8E3CFD-59CE-0568-07E3-30691D6EEE58}"/>
          </ac:spMkLst>
        </pc:spChg>
        <pc:grpChg chg="del mod">
          <ac:chgData name="Jenn Anne" userId="2e42e5b19939340a" providerId="LiveId" clId="{72014FAC-958D-4F91-8D07-03BAD84DCEDA}" dt="2023-04-21T00:36:31.349" v="122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31.788" v="328" actId="167"/>
        <pc:sldMkLst>
          <pc:docMk/>
          <pc:sldMk cId="0" sldId="312"/>
        </pc:sldMkLst>
        <pc:spChg chg="add mod ord">
          <ac:chgData name="Jenn Anne" userId="2e42e5b19939340a" providerId="LiveId" clId="{72014FAC-958D-4F91-8D07-03BAD84DCEDA}" dt="2023-04-21T00:42:31.788" v="328" actId="167"/>
          <ac:spMkLst>
            <pc:docMk/>
            <pc:sldMk cId="0" sldId="312"/>
            <ac:spMk id="30" creationId="{596F4C55-6FC9-18A5-812E-F2CE84BD0BBA}"/>
          </ac:spMkLst>
        </pc:spChg>
        <pc:grpChg chg="del mod">
          <ac:chgData name="Jenn Anne" userId="2e42e5b19939340a" providerId="LiveId" clId="{72014FAC-958D-4F91-8D07-03BAD84DCEDA}" dt="2023-04-21T00:36:32.632" v="124" actId="478"/>
          <ac:grpSpMkLst>
            <pc:docMk/>
            <pc:sldMk cId="0" sldId="31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37.137" v="330" actId="167"/>
        <pc:sldMkLst>
          <pc:docMk/>
          <pc:sldMk cId="0" sldId="313"/>
        </pc:sldMkLst>
        <pc:spChg chg="add mod ord">
          <ac:chgData name="Jenn Anne" userId="2e42e5b19939340a" providerId="LiveId" clId="{72014FAC-958D-4F91-8D07-03BAD84DCEDA}" dt="2023-04-21T00:42:37.137" v="330" actId="167"/>
          <ac:spMkLst>
            <pc:docMk/>
            <pc:sldMk cId="0" sldId="313"/>
            <ac:spMk id="30" creationId="{BC65E1B9-E981-2681-632F-AA08DEA3ACF9}"/>
          </ac:spMkLst>
        </pc:spChg>
        <pc:grpChg chg="del mod">
          <ac:chgData name="Jenn Anne" userId="2e42e5b19939340a" providerId="LiveId" clId="{72014FAC-958D-4F91-8D07-03BAD84DCEDA}" dt="2023-04-21T00:36:33.877" v="126" actId="478"/>
          <ac:grpSpMkLst>
            <pc:docMk/>
            <pc:sldMk cId="0" sldId="31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42.519" v="332" actId="167"/>
        <pc:sldMkLst>
          <pc:docMk/>
          <pc:sldMk cId="0" sldId="314"/>
        </pc:sldMkLst>
        <pc:spChg chg="add mod ord">
          <ac:chgData name="Jenn Anne" userId="2e42e5b19939340a" providerId="LiveId" clId="{72014FAC-958D-4F91-8D07-03BAD84DCEDA}" dt="2023-04-21T00:42:42.519" v="332" actId="167"/>
          <ac:spMkLst>
            <pc:docMk/>
            <pc:sldMk cId="0" sldId="314"/>
            <ac:spMk id="30" creationId="{3EE5F2F7-B611-D73A-4962-AA5817D1CDFD}"/>
          </ac:spMkLst>
        </pc:spChg>
        <pc:grpChg chg="del mod">
          <ac:chgData name="Jenn Anne" userId="2e42e5b19939340a" providerId="LiveId" clId="{72014FAC-958D-4F91-8D07-03BAD84DCEDA}" dt="2023-04-21T00:36:35.588" v="128" actId="478"/>
          <ac:grpSpMkLst>
            <pc:docMk/>
            <pc:sldMk cId="0" sldId="31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47.070" v="334" actId="167"/>
        <pc:sldMkLst>
          <pc:docMk/>
          <pc:sldMk cId="0" sldId="315"/>
        </pc:sldMkLst>
        <pc:spChg chg="add mod ord">
          <ac:chgData name="Jenn Anne" userId="2e42e5b19939340a" providerId="LiveId" clId="{72014FAC-958D-4F91-8D07-03BAD84DCEDA}" dt="2023-04-21T00:42:47.070" v="334" actId="167"/>
          <ac:spMkLst>
            <pc:docMk/>
            <pc:sldMk cId="0" sldId="315"/>
            <ac:spMk id="30" creationId="{7A25B5A7-51C5-D9AB-250B-672F20901D4D}"/>
          </ac:spMkLst>
        </pc:spChg>
        <pc:grpChg chg="del mod">
          <ac:chgData name="Jenn Anne" userId="2e42e5b19939340a" providerId="LiveId" clId="{72014FAC-958D-4F91-8D07-03BAD84DCEDA}" dt="2023-04-21T00:36:36.882" v="130" actId="478"/>
          <ac:grpSpMkLst>
            <pc:docMk/>
            <pc:sldMk cId="0" sldId="31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52.231" v="336" actId="167"/>
        <pc:sldMkLst>
          <pc:docMk/>
          <pc:sldMk cId="0" sldId="316"/>
        </pc:sldMkLst>
        <pc:spChg chg="add mod ord">
          <ac:chgData name="Jenn Anne" userId="2e42e5b19939340a" providerId="LiveId" clId="{72014FAC-958D-4F91-8D07-03BAD84DCEDA}" dt="2023-04-21T00:42:52.231" v="336" actId="167"/>
          <ac:spMkLst>
            <pc:docMk/>
            <pc:sldMk cId="0" sldId="316"/>
            <ac:spMk id="30" creationId="{73EA4EB4-C562-5518-7E52-69BEA03F9354}"/>
          </ac:spMkLst>
        </pc:spChg>
        <pc:grpChg chg="del mod">
          <ac:chgData name="Jenn Anne" userId="2e42e5b19939340a" providerId="LiveId" clId="{72014FAC-958D-4F91-8D07-03BAD84DCEDA}" dt="2023-04-21T00:36:38.219" v="132" actId="478"/>
          <ac:grpSpMkLst>
            <pc:docMk/>
            <pc:sldMk cId="0" sldId="31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2:56.597" v="338" actId="167"/>
        <pc:sldMkLst>
          <pc:docMk/>
          <pc:sldMk cId="0" sldId="317"/>
        </pc:sldMkLst>
        <pc:spChg chg="add mod ord">
          <ac:chgData name="Jenn Anne" userId="2e42e5b19939340a" providerId="LiveId" clId="{72014FAC-958D-4F91-8D07-03BAD84DCEDA}" dt="2023-04-21T00:42:56.597" v="338" actId="167"/>
          <ac:spMkLst>
            <pc:docMk/>
            <pc:sldMk cId="0" sldId="317"/>
            <ac:spMk id="30" creationId="{B1B3CA21-8037-B48C-52BE-B0352CCE67DD}"/>
          </ac:spMkLst>
        </pc:spChg>
        <pc:grpChg chg="del">
          <ac:chgData name="Jenn Anne" userId="2e42e5b19939340a" providerId="LiveId" clId="{72014FAC-958D-4F91-8D07-03BAD84DCEDA}" dt="2023-04-21T00:36:39.559" v="133" actId="478"/>
          <ac:grpSpMkLst>
            <pc:docMk/>
            <pc:sldMk cId="0" sldId="31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01.149" v="340" actId="167"/>
        <pc:sldMkLst>
          <pc:docMk/>
          <pc:sldMk cId="0" sldId="318"/>
        </pc:sldMkLst>
        <pc:spChg chg="add mod ord">
          <ac:chgData name="Jenn Anne" userId="2e42e5b19939340a" providerId="LiveId" clId="{72014FAC-958D-4F91-8D07-03BAD84DCEDA}" dt="2023-04-21T00:43:01.149" v="340" actId="167"/>
          <ac:spMkLst>
            <pc:docMk/>
            <pc:sldMk cId="0" sldId="318"/>
            <ac:spMk id="30" creationId="{6E2D11D2-F518-3533-3701-224E88A6E93A}"/>
          </ac:spMkLst>
        </pc:spChg>
        <pc:grpChg chg="del mod">
          <ac:chgData name="Jenn Anne" userId="2e42e5b19939340a" providerId="LiveId" clId="{72014FAC-958D-4F91-8D07-03BAD84DCEDA}" dt="2023-04-21T00:36:40.888" v="135" actId="478"/>
          <ac:grpSpMkLst>
            <pc:docMk/>
            <pc:sldMk cId="0" sldId="31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05.958" v="342" actId="167"/>
        <pc:sldMkLst>
          <pc:docMk/>
          <pc:sldMk cId="0" sldId="319"/>
        </pc:sldMkLst>
        <pc:spChg chg="add mod ord">
          <ac:chgData name="Jenn Anne" userId="2e42e5b19939340a" providerId="LiveId" clId="{72014FAC-958D-4F91-8D07-03BAD84DCEDA}" dt="2023-04-21T00:43:05.958" v="342" actId="167"/>
          <ac:spMkLst>
            <pc:docMk/>
            <pc:sldMk cId="0" sldId="319"/>
            <ac:spMk id="30" creationId="{A1A0E55E-C552-5F7B-8026-4EBA4C2A0E8B}"/>
          </ac:spMkLst>
        </pc:spChg>
        <pc:grpChg chg="del mod">
          <ac:chgData name="Jenn Anne" userId="2e42e5b19939340a" providerId="LiveId" clId="{72014FAC-958D-4F91-8D07-03BAD84DCEDA}" dt="2023-04-21T00:36:42.119" v="137" actId="478"/>
          <ac:grpSpMkLst>
            <pc:docMk/>
            <pc:sldMk cId="0" sldId="31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10.237" v="344" actId="167"/>
        <pc:sldMkLst>
          <pc:docMk/>
          <pc:sldMk cId="0" sldId="320"/>
        </pc:sldMkLst>
        <pc:spChg chg="add mod ord">
          <ac:chgData name="Jenn Anne" userId="2e42e5b19939340a" providerId="LiveId" clId="{72014FAC-958D-4F91-8D07-03BAD84DCEDA}" dt="2023-04-21T00:43:10.237" v="344" actId="167"/>
          <ac:spMkLst>
            <pc:docMk/>
            <pc:sldMk cId="0" sldId="320"/>
            <ac:spMk id="30" creationId="{528465A6-7242-04FD-7A53-F09D8A9D6135}"/>
          </ac:spMkLst>
        </pc:spChg>
        <pc:grpChg chg="del mod">
          <ac:chgData name="Jenn Anne" userId="2e42e5b19939340a" providerId="LiveId" clId="{72014FAC-958D-4F91-8D07-03BAD84DCEDA}" dt="2023-04-21T00:36:43.399" v="139" actId="478"/>
          <ac:grpSpMkLst>
            <pc:docMk/>
            <pc:sldMk cId="0" sldId="32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15.228" v="346" actId="167"/>
        <pc:sldMkLst>
          <pc:docMk/>
          <pc:sldMk cId="0" sldId="321"/>
        </pc:sldMkLst>
        <pc:spChg chg="add mod ord">
          <ac:chgData name="Jenn Anne" userId="2e42e5b19939340a" providerId="LiveId" clId="{72014FAC-958D-4F91-8D07-03BAD84DCEDA}" dt="2023-04-21T00:43:15.228" v="346" actId="167"/>
          <ac:spMkLst>
            <pc:docMk/>
            <pc:sldMk cId="0" sldId="321"/>
            <ac:spMk id="30" creationId="{01D1ACB0-4EEB-4B89-D01E-D2E5E37C0473}"/>
          </ac:spMkLst>
        </pc:spChg>
        <pc:grpChg chg="del mod">
          <ac:chgData name="Jenn Anne" userId="2e42e5b19939340a" providerId="LiveId" clId="{72014FAC-958D-4F91-8D07-03BAD84DCEDA}" dt="2023-04-21T00:36:44.698" v="141" actId="478"/>
          <ac:grpSpMkLst>
            <pc:docMk/>
            <pc:sldMk cId="0" sldId="32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19.799" v="348" actId="167"/>
        <pc:sldMkLst>
          <pc:docMk/>
          <pc:sldMk cId="0" sldId="322"/>
        </pc:sldMkLst>
        <pc:spChg chg="add mod ord">
          <ac:chgData name="Jenn Anne" userId="2e42e5b19939340a" providerId="LiveId" clId="{72014FAC-958D-4F91-8D07-03BAD84DCEDA}" dt="2023-04-21T00:43:19.799" v="348" actId="167"/>
          <ac:spMkLst>
            <pc:docMk/>
            <pc:sldMk cId="0" sldId="322"/>
            <ac:spMk id="30" creationId="{0C63F4A8-B079-602A-C0EF-B285FAFFF7F3}"/>
          </ac:spMkLst>
        </pc:spChg>
        <pc:grpChg chg="del mod">
          <ac:chgData name="Jenn Anne" userId="2e42e5b19939340a" providerId="LiveId" clId="{72014FAC-958D-4F91-8D07-03BAD84DCEDA}" dt="2023-04-21T00:36:46.013" v="143" actId="478"/>
          <ac:grpSpMkLst>
            <pc:docMk/>
            <pc:sldMk cId="0" sldId="32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24.471" v="350" actId="167"/>
        <pc:sldMkLst>
          <pc:docMk/>
          <pc:sldMk cId="0" sldId="323"/>
        </pc:sldMkLst>
        <pc:spChg chg="add mod ord">
          <ac:chgData name="Jenn Anne" userId="2e42e5b19939340a" providerId="LiveId" clId="{72014FAC-958D-4F91-8D07-03BAD84DCEDA}" dt="2023-04-21T00:43:24.471" v="350" actId="167"/>
          <ac:spMkLst>
            <pc:docMk/>
            <pc:sldMk cId="0" sldId="323"/>
            <ac:spMk id="30" creationId="{2731CE8D-5B54-455B-A338-6F595878C276}"/>
          </ac:spMkLst>
        </pc:spChg>
        <pc:grpChg chg="del mod">
          <ac:chgData name="Jenn Anne" userId="2e42e5b19939340a" providerId="LiveId" clId="{72014FAC-958D-4F91-8D07-03BAD84DCEDA}" dt="2023-04-21T00:36:47.208" v="145" actId="478"/>
          <ac:grpSpMkLst>
            <pc:docMk/>
            <pc:sldMk cId="0" sldId="32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28.889" v="352" actId="167"/>
        <pc:sldMkLst>
          <pc:docMk/>
          <pc:sldMk cId="0" sldId="324"/>
        </pc:sldMkLst>
        <pc:spChg chg="add mod ord">
          <ac:chgData name="Jenn Anne" userId="2e42e5b19939340a" providerId="LiveId" clId="{72014FAC-958D-4F91-8D07-03BAD84DCEDA}" dt="2023-04-21T00:43:28.889" v="352" actId="167"/>
          <ac:spMkLst>
            <pc:docMk/>
            <pc:sldMk cId="0" sldId="324"/>
            <ac:spMk id="30" creationId="{B7A4AE9E-B434-0587-7F10-37CDCB4D1B1C}"/>
          </ac:spMkLst>
        </pc:spChg>
        <pc:grpChg chg="del">
          <ac:chgData name="Jenn Anne" userId="2e42e5b19939340a" providerId="LiveId" clId="{72014FAC-958D-4F91-8D07-03BAD84DCEDA}" dt="2023-04-21T00:36:48.577" v="146" actId="478"/>
          <ac:grpSpMkLst>
            <pc:docMk/>
            <pc:sldMk cId="0" sldId="32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34.349" v="354" actId="167"/>
        <pc:sldMkLst>
          <pc:docMk/>
          <pc:sldMk cId="0" sldId="325"/>
        </pc:sldMkLst>
        <pc:spChg chg="add mod ord">
          <ac:chgData name="Jenn Anne" userId="2e42e5b19939340a" providerId="LiveId" clId="{72014FAC-958D-4F91-8D07-03BAD84DCEDA}" dt="2023-04-21T00:43:34.349" v="354" actId="167"/>
          <ac:spMkLst>
            <pc:docMk/>
            <pc:sldMk cId="0" sldId="325"/>
            <ac:spMk id="30" creationId="{5237DB2B-CEA4-7142-7799-2F2C978EA381}"/>
          </ac:spMkLst>
        </pc:spChg>
        <pc:grpChg chg="del mod">
          <ac:chgData name="Jenn Anne" userId="2e42e5b19939340a" providerId="LiveId" clId="{72014FAC-958D-4F91-8D07-03BAD84DCEDA}" dt="2023-04-21T00:36:49.869" v="148" actId="478"/>
          <ac:grpSpMkLst>
            <pc:docMk/>
            <pc:sldMk cId="0" sldId="32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38.447" v="356" actId="167"/>
        <pc:sldMkLst>
          <pc:docMk/>
          <pc:sldMk cId="0" sldId="326"/>
        </pc:sldMkLst>
        <pc:spChg chg="add mod ord">
          <ac:chgData name="Jenn Anne" userId="2e42e5b19939340a" providerId="LiveId" clId="{72014FAC-958D-4F91-8D07-03BAD84DCEDA}" dt="2023-04-21T00:43:38.447" v="356" actId="167"/>
          <ac:spMkLst>
            <pc:docMk/>
            <pc:sldMk cId="0" sldId="326"/>
            <ac:spMk id="30" creationId="{4F61BAD9-86C2-1D92-A9E4-B392075DD3E5}"/>
          </ac:spMkLst>
        </pc:spChg>
        <pc:grpChg chg="del mod">
          <ac:chgData name="Jenn Anne" userId="2e42e5b19939340a" providerId="LiveId" clId="{72014FAC-958D-4F91-8D07-03BAD84DCEDA}" dt="2023-04-21T00:36:51.213" v="150" actId="478"/>
          <ac:grpSpMkLst>
            <pc:docMk/>
            <pc:sldMk cId="0" sldId="32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43.211" v="358" actId="167"/>
        <pc:sldMkLst>
          <pc:docMk/>
          <pc:sldMk cId="0" sldId="327"/>
        </pc:sldMkLst>
        <pc:spChg chg="add mod ord">
          <ac:chgData name="Jenn Anne" userId="2e42e5b19939340a" providerId="LiveId" clId="{72014FAC-958D-4F91-8D07-03BAD84DCEDA}" dt="2023-04-21T00:43:43.211" v="358" actId="167"/>
          <ac:spMkLst>
            <pc:docMk/>
            <pc:sldMk cId="0" sldId="327"/>
            <ac:spMk id="30" creationId="{D659CAEB-E5B4-0794-0862-473576AA0EF2}"/>
          </ac:spMkLst>
        </pc:spChg>
        <pc:grpChg chg="del mod">
          <ac:chgData name="Jenn Anne" userId="2e42e5b19939340a" providerId="LiveId" clId="{72014FAC-958D-4F91-8D07-03BAD84DCEDA}" dt="2023-04-21T00:36:52.530" v="152" actId="478"/>
          <ac:grpSpMkLst>
            <pc:docMk/>
            <pc:sldMk cId="0" sldId="32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48.617" v="360" actId="167"/>
        <pc:sldMkLst>
          <pc:docMk/>
          <pc:sldMk cId="0" sldId="328"/>
        </pc:sldMkLst>
        <pc:spChg chg="add mod ord">
          <ac:chgData name="Jenn Anne" userId="2e42e5b19939340a" providerId="LiveId" clId="{72014FAC-958D-4F91-8D07-03BAD84DCEDA}" dt="2023-04-21T00:43:48.617" v="360" actId="167"/>
          <ac:spMkLst>
            <pc:docMk/>
            <pc:sldMk cId="0" sldId="328"/>
            <ac:spMk id="30" creationId="{B00B60D7-124C-59E5-9C2B-DF559EB21A10}"/>
          </ac:spMkLst>
        </pc:spChg>
        <pc:grpChg chg="del mod">
          <ac:chgData name="Jenn Anne" userId="2e42e5b19939340a" providerId="LiveId" clId="{72014FAC-958D-4F91-8D07-03BAD84DCEDA}" dt="2023-04-21T00:36:53.886" v="154" actId="478"/>
          <ac:grpSpMkLst>
            <pc:docMk/>
            <pc:sldMk cId="0" sldId="32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53.533" v="362" actId="167"/>
        <pc:sldMkLst>
          <pc:docMk/>
          <pc:sldMk cId="0" sldId="329"/>
        </pc:sldMkLst>
        <pc:spChg chg="add mod ord">
          <ac:chgData name="Jenn Anne" userId="2e42e5b19939340a" providerId="LiveId" clId="{72014FAC-958D-4F91-8D07-03BAD84DCEDA}" dt="2023-04-21T00:43:53.533" v="362" actId="167"/>
          <ac:spMkLst>
            <pc:docMk/>
            <pc:sldMk cId="0" sldId="329"/>
            <ac:spMk id="30" creationId="{1984B3CF-508F-AAD3-71B0-9D841053ABE7}"/>
          </ac:spMkLst>
        </pc:spChg>
        <pc:grpChg chg="del mod">
          <ac:chgData name="Jenn Anne" userId="2e42e5b19939340a" providerId="LiveId" clId="{72014FAC-958D-4F91-8D07-03BAD84DCEDA}" dt="2023-04-21T00:36:55.149" v="156" actId="478"/>
          <ac:grpSpMkLst>
            <pc:docMk/>
            <pc:sldMk cId="0" sldId="32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3:58.369" v="364" actId="167"/>
        <pc:sldMkLst>
          <pc:docMk/>
          <pc:sldMk cId="0" sldId="330"/>
        </pc:sldMkLst>
        <pc:spChg chg="add mod ord">
          <ac:chgData name="Jenn Anne" userId="2e42e5b19939340a" providerId="LiveId" clId="{72014FAC-958D-4F91-8D07-03BAD84DCEDA}" dt="2023-04-21T00:43:58.369" v="364" actId="167"/>
          <ac:spMkLst>
            <pc:docMk/>
            <pc:sldMk cId="0" sldId="330"/>
            <ac:spMk id="30" creationId="{6E681216-F5EB-049D-6389-9ADA23FC23A5}"/>
          </ac:spMkLst>
        </pc:spChg>
        <pc:grpChg chg="del mod">
          <ac:chgData name="Jenn Anne" userId="2e42e5b19939340a" providerId="LiveId" clId="{72014FAC-958D-4F91-8D07-03BAD84DCEDA}" dt="2023-04-21T00:36:56.518" v="158" actId="478"/>
          <ac:grpSpMkLst>
            <pc:docMk/>
            <pc:sldMk cId="0" sldId="33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03.052" v="366" actId="167"/>
        <pc:sldMkLst>
          <pc:docMk/>
          <pc:sldMk cId="0" sldId="331"/>
        </pc:sldMkLst>
        <pc:spChg chg="add mod ord">
          <ac:chgData name="Jenn Anne" userId="2e42e5b19939340a" providerId="LiveId" clId="{72014FAC-958D-4F91-8D07-03BAD84DCEDA}" dt="2023-04-21T00:44:03.052" v="366" actId="167"/>
          <ac:spMkLst>
            <pc:docMk/>
            <pc:sldMk cId="0" sldId="331"/>
            <ac:spMk id="30" creationId="{DFEA4B90-03AE-85F9-E984-18B16E100886}"/>
          </ac:spMkLst>
        </pc:spChg>
        <pc:grpChg chg="del mod">
          <ac:chgData name="Jenn Anne" userId="2e42e5b19939340a" providerId="LiveId" clId="{72014FAC-958D-4F91-8D07-03BAD84DCEDA}" dt="2023-04-21T00:36:58.020" v="160" actId="478"/>
          <ac:grpSpMkLst>
            <pc:docMk/>
            <pc:sldMk cId="0" sldId="33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07.960" v="368" actId="167"/>
        <pc:sldMkLst>
          <pc:docMk/>
          <pc:sldMk cId="0" sldId="332"/>
        </pc:sldMkLst>
        <pc:spChg chg="add mod ord">
          <ac:chgData name="Jenn Anne" userId="2e42e5b19939340a" providerId="LiveId" clId="{72014FAC-958D-4F91-8D07-03BAD84DCEDA}" dt="2023-04-21T00:44:07.960" v="368" actId="167"/>
          <ac:spMkLst>
            <pc:docMk/>
            <pc:sldMk cId="0" sldId="332"/>
            <ac:spMk id="30" creationId="{A364A1E3-8104-62D9-2430-7BA990688B8F}"/>
          </ac:spMkLst>
        </pc:spChg>
        <pc:grpChg chg="del mod">
          <ac:chgData name="Jenn Anne" userId="2e42e5b19939340a" providerId="LiveId" clId="{72014FAC-958D-4F91-8D07-03BAD84DCEDA}" dt="2023-04-21T00:37:01.539" v="162" actId="478"/>
          <ac:grpSpMkLst>
            <pc:docMk/>
            <pc:sldMk cId="0" sldId="33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12.080" v="370" actId="167"/>
        <pc:sldMkLst>
          <pc:docMk/>
          <pc:sldMk cId="0" sldId="333"/>
        </pc:sldMkLst>
        <pc:spChg chg="add mod ord">
          <ac:chgData name="Jenn Anne" userId="2e42e5b19939340a" providerId="LiveId" clId="{72014FAC-958D-4F91-8D07-03BAD84DCEDA}" dt="2023-04-21T00:44:12.080" v="370" actId="167"/>
          <ac:spMkLst>
            <pc:docMk/>
            <pc:sldMk cId="0" sldId="333"/>
            <ac:spMk id="30" creationId="{D69917EC-7490-B609-4B80-85943A405623}"/>
          </ac:spMkLst>
        </pc:spChg>
        <pc:grpChg chg="del">
          <ac:chgData name="Jenn Anne" userId="2e42e5b19939340a" providerId="LiveId" clId="{72014FAC-958D-4F91-8D07-03BAD84DCEDA}" dt="2023-04-21T00:37:02.697" v="163" actId="478"/>
          <ac:grpSpMkLst>
            <pc:docMk/>
            <pc:sldMk cId="0" sldId="33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17.340" v="372" actId="167"/>
        <pc:sldMkLst>
          <pc:docMk/>
          <pc:sldMk cId="0" sldId="334"/>
        </pc:sldMkLst>
        <pc:spChg chg="add mod ord">
          <ac:chgData name="Jenn Anne" userId="2e42e5b19939340a" providerId="LiveId" clId="{72014FAC-958D-4F91-8D07-03BAD84DCEDA}" dt="2023-04-21T00:44:17.340" v="372" actId="167"/>
          <ac:spMkLst>
            <pc:docMk/>
            <pc:sldMk cId="0" sldId="334"/>
            <ac:spMk id="30" creationId="{D661C8C1-93D7-D0DC-3B63-A662437DF443}"/>
          </ac:spMkLst>
        </pc:spChg>
        <pc:grpChg chg="del mod">
          <ac:chgData name="Jenn Anne" userId="2e42e5b19939340a" providerId="LiveId" clId="{72014FAC-958D-4F91-8D07-03BAD84DCEDA}" dt="2023-04-21T00:37:03.773" v="165" actId="478"/>
          <ac:grpSpMkLst>
            <pc:docMk/>
            <pc:sldMk cId="0" sldId="33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22.069" v="374" actId="167"/>
        <pc:sldMkLst>
          <pc:docMk/>
          <pc:sldMk cId="0" sldId="335"/>
        </pc:sldMkLst>
        <pc:spChg chg="add mod ord">
          <ac:chgData name="Jenn Anne" userId="2e42e5b19939340a" providerId="LiveId" clId="{72014FAC-958D-4F91-8D07-03BAD84DCEDA}" dt="2023-04-21T00:44:22.069" v="374" actId="167"/>
          <ac:spMkLst>
            <pc:docMk/>
            <pc:sldMk cId="0" sldId="335"/>
            <ac:spMk id="30" creationId="{BBBEFD92-9847-62B4-0CBE-0DCEF1CDB2BE}"/>
          </ac:spMkLst>
        </pc:spChg>
        <pc:grpChg chg="del mod">
          <ac:chgData name="Jenn Anne" userId="2e42e5b19939340a" providerId="LiveId" clId="{72014FAC-958D-4F91-8D07-03BAD84DCEDA}" dt="2023-04-21T00:37:04.967" v="167" actId="478"/>
          <ac:grpSpMkLst>
            <pc:docMk/>
            <pc:sldMk cId="0" sldId="33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26.108" v="376" actId="167"/>
        <pc:sldMkLst>
          <pc:docMk/>
          <pc:sldMk cId="0" sldId="336"/>
        </pc:sldMkLst>
        <pc:spChg chg="add mod ord">
          <ac:chgData name="Jenn Anne" userId="2e42e5b19939340a" providerId="LiveId" clId="{72014FAC-958D-4F91-8D07-03BAD84DCEDA}" dt="2023-04-21T00:44:26.108" v="376" actId="167"/>
          <ac:spMkLst>
            <pc:docMk/>
            <pc:sldMk cId="0" sldId="336"/>
            <ac:spMk id="30" creationId="{AF065E5A-FD45-BCD4-2E06-FAA976D26295}"/>
          </ac:spMkLst>
        </pc:spChg>
        <pc:grpChg chg="del mod">
          <ac:chgData name="Jenn Anne" userId="2e42e5b19939340a" providerId="LiveId" clId="{72014FAC-958D-4F91-8D07-03BAD84DCEDA}" dt="2023-04-21T00:37:06.150" v="169" actId="478"/>
          <ac:grpSpMkLst>
            <pc:docMk/>
            <pc:sldMk cId="0" sldId="33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31.325" v="378" actId="167"/>
        <pc:sldMkLst>
          <pc:docMk/>
          <pc:sldMk cId="0" sldId="337"/>
        </pc:sldMkLst>
        <pc:spChg chg="add mod ord">
          <ac:chgData name="Jenn Anne" userId="2e42e5b19939340a" providerId="LiveId" clId="{72014FAC-958D-4F91-8D07-03BAD84DCEDA}" dt="2023-04-21T00:44:31.325" v="378" actId="167"/>
          <ac:spMkLst>
            <pc:docMk/>
            <pc:sldMk cId="0" sldId="337"/>
            <ac:spMk id="30" creationId="{ADD6C770-9960-20B3-65A1-1FEAAF6963C9}"/>
          </ac:spMkLst>
        </pc:spChg>
        <pc:grpChg chg="del">
          <ac:chgData name="Jenn Anne" userId="2e42e5b19939340a" providerId="LiveId" clId="{72014FAC-958D-4F91-8D07-03BAD84DCEDA}" dt="2023-04-21T00:37:07.322" v="170" actId="478"/>
          <ac:grpSpMkLst>
            <pc:docMk/>
            <pc:sldMk cId="0" sldId="33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36.047" v="380" actId="167"/>
        <pc:sldMkLst>
          <pc:docMk/>
          <pc:sldMk cId="0" sldId="338"/>
        </pc:sldMkLst>
        <pc:spChg chg="add mod ord">
          <ac:chgData name="Jenn Anne" userId="2e42e5b19939340a" providerId="LiveId" clId="{72014FAC-958D-4F91-8D07-03BAD84DCEDA}" dt="2023-04-21T00:44:36.047" v="380" actId="167"/>
          <ac:spMkLst>
            <pc:docMk/>
            <pc:sldMk cId="0" sldId="338"/>
            <ac:spMk id="30" creationId="{8A71D996-8B03-973B-F597-FAA80AB977AB}"/>
          </ac:spMkLst>
        </pc:spChg>
        <pc:grpChg chg="del mod">
          <ac:chgData name="Jenn Anne" userId="2e42e5b19939340a" providerId="LiveId" clId="{72014FAC-958D-4F91-8D07-03BAD84DCEDA}" dt="2023-04-21T00:37:08.539" v="172" actId="478"/>
          <ac:grpSpMkLst>
            <pc:docMk/>
            <pc:sldMk cId="0" sldId="33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40.727" v="382" actId="167"/>
        <pc:sldMkLst>
          <pc:docMk/>
          <pc:sldMk cId="0" sldId="339"/>
        </pc:sldMkLst>
        <pc:spChg chg="add mod ord">
          <ac:chgData name="Jenn Anne" userId="2e42e5b19939340a" providerId="LiveId" clId="{72014FAC-958D-4F91-8D07-03BAD84DCEDA}" dt="2023-04-21T00:44:40.727" v="382" actId="167"/>
          <ac:spMkLst>
            <pc:docMk/>
            <pc:sldMk cId="0" sldId="339"/>
            <ac:spMk id="30" creationId="{104C3DE9-474E-76E9-643C-EEDE26A40F9B}"/>
          </ac:spMkLst>
        </pc:spChg>
        <pc:grpChg chg="del mod">
          <ac:chgData name="Jenn Anne" userId="2e42e5b19939340a" providerId="LiveId" clId="{72014FAC-958D-4F91-8D07-03BAD84DCEDA}" dt="2023-04-21T00:37:09.831" v="174" actId="478"/>
          <ac:grpSpMkLst>
            <pc:docMk/>
            <pc:sldMk cId="0" sldId="33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45.306" v="384" actId="167"/>
        <pc:sldMkLst>
          <pc:docMk/>
          <pc:sldMk cId="0" sldId="340"/>
        </pc:sldMkLst>
        <pc:spChg chg="add mod ord">
          <ac:chgData name="Jenn Anne" userId="2e42e5b19939340a" providerId="LiveId" clId="{72014FAC-958D-4F91-8D07-03BAD84DCEDA}" dt="2023-04-21T00:44:45.306" v="384" actId="167"/>
          <ac:spMkLst>
            <pc:docMk/>
            <pc:sldMk cId="0" sldId="340"/>
            <ac:spMk id="30" creationId="{3903ADD8-AD59-7970-A1CB-9AA305AAA946}"/>
          </ac:spMkLst>
        </pc:spChg>
        <pc:grpChg chg="del mod">
          <ac:chgData name="Jenn Anne" userId="2e42e5b19939340a" providerId="LiveId" clId="{72014FAC-958D-4F91-8D07-03BAD84DCEDA}" dt="2023-04-21T00:37:11.134" v="176" actId="478"/>
          <ac:grpSpMkLst>
            <pc:docMk/>
            <pc:sldMk cId="0" sldId="34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49.709" v="386" actId="167"/>
        <pc:sldMkLst>
          <pc:docMk/>
          <pc:sldMk cId="0" sldId="341"/>
        </pc:sldMkLst>
        <pc:spChg chg="add mod ord">
          <ac:chgData name="Jenn Anne" userId="2e42e5b19939340a" providerId="LiveId" clId="{72014FAC-958D-4F91-8D07-03BAD84DCEDA}" dt="2023-04-21T00:44:49.709" v="386" actId="167"/>
          <ac:spMkLst>
            <pc:docMk/>
            <pc:sldMk cId="0" sldId="341"/>
            <ac:spMk id="30" creationId="{1D2476E2-044B-9541-12A9-04B4F854BC6B}"/>
          </ac:spMkLst>
        </pc:spChg>
        <pc:grpChg chg="del mod">
          <ac:chgData name="Jenn Anne" userId="2e42e5b19939340a" providerId="LiveId" clId="{72014FAC-958D-4F91-8D07-03BAD84DCEDA}" dt="2023-04-21T00:37:12.377" v="178" actId="478"/>
          <ac:grpSpMkLst>
            <pc:docMk/>
            <pc:sldMk cId="0" sldId="34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54.297" v="388" actId="167"/>
        <pc:sldMkLst>
          <pc:docMk/>
          <pc:sldMk cId="0" sldId="342"/>
        </pc:sldMkLst>
        <pc:spChg chg="add mod ord">
          <ac:chgData name="Jenn Anne" userId="2e42e5b19939340a" providerId="LiveId" clId="{72014FAC-958D-4F91-8D07-03BAD84DCEDA}" dt="2023-04-21T00:44:54.297" v="388" actId="167"/>
          <ac:spMkLst>
            <pc:docMk/>
            <pc:sldMk cId="0" sldId="342"/>
            <ac:spMk id="30" creationId="{87B30C3C-A793-285D-FA9D-EA03B8AAABFA}"/>
          </ac:spMkLst>
        </pc:spChg>
        <pc:grpChg chg="del mod">
          <ac:chgData name="Jenn Anne" userId="2e42e5b19939340a" providerId="LiveId" clId="{72014FAC-958D-4F91-8D07-03BAD84DCEDA}" dt="2023-04-21T00:37:13.719" v="180" actId="478"/>
          <ac:grpSpMkLst>
            <pc:docMk/>
            <pc:sldMk cId="0" sldId="34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4:58.636" v="390" actId="167"/>
        <pc:sldMkLst>
          <pc:docMk/>
          <pc:sldMk cId="0" sldId="343"/>
        </pc:sldMkLst>
        <pc:spChg chg="add mod ord">
          <ac:chgData name="Jenn Anne" userId="2e42e5b19939340a" providerId="LiveId" clId="{72014FAC-958D-4F91-8D07-03BAD84DCEDA}" dt="2023-04-21T00:44:58.636" v="390" actId="167"/>
          <ac:spMkLst>
            <pc:docMk/>
            <pc:sldMk cId="0" sldId="343"/>
            <ac:spMk id="30" creationId="{1A77CDE1-8F9C-B0B4-48EB-089D1137B505}"/>
          </ac:spMkLst>
        </pc:spChg>
        <pc:grpChg chg="del mod">
          <ac:chgData name="Jenn Anne" userId="2e42e5b19939340a" providerId="LiveId" clId="{72014FAC-958D-4F91-8D07-03BAD84DCEDA}" dt="2023-04-21T00:37:14.933" v="182" actId="478"/>
          <ac:grpSpMkLst>
            <pc:docMk/>
            <pc:sldMk cId="0" sldId="34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04.879" v="392" actId="167"/>
        <pc:sldMkLst>
          <pc:docMk/>
          <pc:sldMk cId="0" sldId="344"/>
        </pc:sldMkLst>
        <pc:spChg chg="add mod ord">
          <ac:chgData name="Jenn Anne" userId="2e42e5b19939340a" providerId="LiveId" clId="{72014FAC-958D-4F91-8D07-03BAD84DCEDA}" dt="2023-04-21T00:45:04.879" v="392" actId="167"/>
          <ac:spMkLst>
            <pc:docMk/>
            <pc:sldMk cId="0" sldId="344"/>
            <ac:spMk id="30" creationId="{9BFBC277-F210-B447-9B22-8DC7EB06B555}"/>
          </ac:spMkLst>
        </pc:spChg>
        <pc:grpChg chg="del mod">
          <ac:chgData name="Jenn Anne" userId="2e42e5b19939340a" providerId="LiveId" clId="{72014FAC-958D-4F91-8D07-03BAD84DCEDA}" dt="2023-04-21T00:37:16.057" v="184" actId="478"/>
          <ac:grpSpMkLst>
            <pc:docMk/>
            <pc:sldMk cId="0" sldId="34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09.381" v="394" actId="167"/>
        <pc:sldMkLst>
          <pc:docMk/>
          <pc:sldMk cId="0" sldId="345"/>
        </pc:sldMkLst>
        <pc:spChg chg="add mod ord">
          <ac:chgData name="Jenn Anne" userId="2e42e5b19939340a" providerId="LiveId" clId="{72014FAC-958D-4F91-8D07-03BAD84DCEDA}" dt="2023-04-21T00:45:09.381" v="394" actId="167"/>
          <ac:spMkLst>
            <pc:docMk/>
            <pc:sldMk cId="0" sldId="345"/>
            <ac:spMk id="30" creationId="{56ECDBC0-9E39-D5DB-242B-7D329329ADDA}"/>
          </ac:spMkLst>
        </pc:spChg>
        <pc:grpChg chg="del mod">
          <ac:chgData name="Jenn Anne" userId="2e42e5b19939340a" providerId="LiveId" clId="{72014FAC-958D-4F91-8D07-03BAD84DCEDA}" dt="2023-04-21T00:37:17.324" v="186" actId="478"/>
          <ac:grpSpMkLst>
            <pc:docMk/>
            <pc:sldMk cId="0" sldId="34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14.310" v="396" actId="167"/>
        <pc:sldMkLst>
          <pc:docMk/>
          <pc:sldMk cId="0" sldId="346"/>
        </pc:sldMkLst>
        <pc:spChg chg="add mod ord">
          <ac:chgData name="Jenn Anne" userId="2e42e5b19939340a" providerId="LiveId" clId="{72014FAC-958D-4F91-8D07-03BAD84DCEDA}" dt="2023-04-21T00:45:14.310" v="396" actId="167"/>
          <ac:spMkLst>
            <pc:docMk/>
            <pc:sldMk cId="0" sldId="346"/>
            <ac:spMk id="30" creationId="{1B2BAFC1-1FD5-D54E-75D0-8FC327F91C50}"/>
          </ac:spMkLst>
        </pc:spChg>
        <pc:grpChg chg="del mod">
          <ac:chgData name="Jenn Anne" userId="2e42e5b19939340a" providerId="LiveId" clId="{72014FAC-958D-4F91-8D07-03BAD84DCEDA}" dt="2023-04-21T00:37:18.589" v="188" actId="478"/>
          <ac:grpSpMkLst>
            <pc:docMk/>
            <pc:sldMk cId="0" sldId="34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18.691" v="398" actId="167"/>
        <pc:sldMkLst>
          <pc:docMk/>
          <pc:sldMk cId="0" sldId="347"/>
        </pc:sldMkLst>
        <pc:spChg chg="add mod ord">
          <ac:chgData name="Jenn Anne" userId="2e42e5b19939340a" providerId="LiveId" clId="{72014FAC-958D-4F91-8D07-03BAD84DCEDA}" dt="2023-04-21T00:45:18.691" v="398" actId="167"/>
          <ac:spMkLst>
            <pc:docMk/>
            <pc:sldMk cId="0" sldId="347"/>
            <ac:spMk id="30" creationId="{6F5AE0EC-1041-B270-A3B2-2E48F48CBA69}"/>
          </ac:spMkLst>
        </pc:spChg>
        <pc:grpChg chg="del mod">
          <ac:chgData name="Jenn Anne" userId="2e42e5b19939340a" providerId="LiveId" clId="{72014FAC-958D-4F91-8D07-03BAD84DCEDA}" dt="2023-04-21T00:37:19.889" v="190" actId="478"/>
          <ac:grpSpMkLst>
            <pc:docMk/>
            <pc:sldMk cId="0" sldId="34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23.289" v="400" actId="167"/>
        <pc:sldMkLst>
          <pc:docMk/>
          <pc:sldMk cId="0" sldId="348"/>
        </pc:sldMkLst>
        <pc:spChg chg="add mod ord">
          <ac:chgData name="Jenn Anne" userId="2e42e5b19939340a" providerId="LiveId" clId="{72014FAC-958D-4F91-8D07-03BAD84DCEDA}" dt="2023-04-21T00:45:23.289" v="400" actId="167"/>
          <ac:spMkLst>
            <pc:docMk/>
            <pc:sldMk cId="0" sldId="348"/>
            <ac:spMk id="30" creationId="{B3481A6F-66F6-FE80-7BFF-CAD2E8EC2A57}"/>
          </ac:spMkLst>
        </pc:spChg>
        <pc:grpChg chg="del mod">
          <ac:chgData name="Jenn Anne" userId="2e42e5b19939340a" providerId="LiveId" clId="{72014FAC-958D-4F91-8D07-03BAD84DCEDA}" dt="2023-04-21T00:37:21.078" v="192" actId="478"/>
          <ac:grpSpMkLst>
            <pc:docMk/>
            <pc:sldMk cId="0" sldId="34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28.053" v="402" actId="167"/>
        <pc:sldMkLst>
          <pc:docMk/>
          <pc:sldMk cId="0" sldId="349"/>
        </pc:sldMkLst>
        <pc:spChg chg="add mod ord">
          <ac:chgData name="Jenn Anne" userId="2e42e5b19939340a" providerId="LiveId" clId="{72014FAC-958D-4F91-8D07-03BAD84DCEDA}" dt="2023-04-21T00:45:28.053" v="402" actId="167"/>
          <ac:spMkLst>
            <pc:docMk/>
            <pc:sldMk cId="0" sldId="349"/>
            <ac:spMk id="30" creationId="{4263DF23-BB20-573B-02A4-E1D395264F0D}"/>
          </ac:spMkLst>
        </pc:spChg>
        <pc:grpChg chg="del mod">
          <ac:chgData name="Jenn Anne" userId="2e42e5b19939340a" providerId="LiveId" clId="{72014FAC-958D-4F91-8D07-03BAD84DCEDA}" dt="2023-04-21T00:37:22.408" v="194" actId="478"/>
          <ac:grpSpMkLst>
            <pc:docMk/>
            <pc:sldMk cId="0" sldId="34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33.701" v="404" actId="167"/>
        <pc:sldMkLst>
          <pc:docMk/>
          <pc:sldMk cId="0" sldId="350"/>
        </pc:sldMkLst>
        <pc:spChg chg="add mod ord">
          <ac:chgData name="Jenn Anne" userId="2e42e5b19939340a" providerId="LiveId" clId="{72014FAC-958D-4F91-8D07-03BAD84DCEDA}" dt="2023-04-21T00:45:33.701" v="404" actId="167"/>
          <ac:spMkLst>
            <pc:docMk/>
            <pc:sldMk cId="0" sldId="350"/>
            <ac:spMk id="30" creationId="{2DD53D83-92BE-85B3-FA06-ACC3FF49BD24}"/>
          </ac:spMkLst>
        </pc:spChg>
        <pc:grpChg chg="del mod">
          <ac:chgData name="Jenn Anne" userId="2e42e5b19939340a" providerId="LiveId" clId="{72014FAC-958D-4F91-8D07-03BAD84DCEDA}" dt="2023-04-21T00:37:24.047" v="196" actId="478"/>
          <ac:grpSpMkLst>
            <pc:docMk/>
            <pc:sldMk cId="0" sldId="35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39.247" v="406" actId="167"/>
        <pc:sldMkLst>
          <pc:docMk/>
          <pc:sldMk cId="0" sldId="351"/>
        </pc:sldMkLst>
        <pc:spChg chg="add mod ord">
          <ac:chgData name="Jenn Anne" userId="2e42e5b19939340a" providerId="LiveId" clId="{72014FAC-958D-4F91-8D07-03BAD84DCEDA}" dt="2023-04-21T00:45:39.247" v="406" actId="167"/>
          <ac:spMkLst>
            <pc:docMk/>
            <pc:sldMk cId="0" sldId="351"/>
            <ac:spMk id="30" creationId="{E99FD627-82C1-D8CB-85AB-E0DC3858EF27}"/>
          </ac:spMkLst>
        </pc:spChg>
        <pc:grpChg chg="del mod">
          <ac:chgData name="Jenn Anne" userId="2e42e5b19939340a" providerId="LiveId" clId="{72014FAC-958D-4F91-8D07-03BAD84DCEDA}" dt="2023-04-21T00:37:25.361" v="198" actId="478"/>
          <ac:grpSpMkLst>
            <pc:docMk/>
            <pc:sldMk cId="0" sldId="35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43.899" v="408" actId="167"/>
        <pc:sldMkLst>
          <pc:docMk/>
          <pc:sldMk cId="0" sldId="352"/>
        </pc:sldMkLst>
        <pc:spChg chg="add mod ord">
          <ac:chgData name="Jenn Anne" userId="2e42e5b19939340a" providerId="LiveId" clId="{72014FAC-958D-4F91-8D07-03BAD84DCEDA}" dt="2023-04-21T00:45:43.899" v="408" actId="167"/>
          <ac:spMkLst>
            <pc:docMk/>
            <pc:sldMk cId="0" sldId="352"/>
            <ac:spMk id="30" creationId="{0A4C379A-8189-1F66-79F1-A23B87F90966}"/>
          </ac:spMkLst>
        </pc:spChg>
        <pc:grpChg chg="del mod">
          <ac:chgData name="Jenn Anne" userId="2e42e5b19939340a" providerId="LiveId" clId="{72014FAC-958D-4F91-8D07-03BAD84DCEDA}" dt="2023-04-21T00:37:26.599" v="200" actId="478"/>
          <ac:grpSpMkLst>
            <pc:docMk/>
            <pc:sldMk cId="0" sldId="35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48.538" v="410" actId="167"/>
        <pc:sldMkLst>
          <pc:docMk/>
          <pc:sldMk cId="0" sldId="353"/>
        </pc:sldMkLst>
        <pc:spChg chg="add mod ord">
          <ac:chgData name="Jenn Anne" userId="2e42e5b19939340a" providerId="LiveId" clId="{72014FAC-958D-4F91-8D07-03BAD84DCEDA}" dt="2023-04-21T00:45:48.538" v="410" actId="167"/>
          <ac:spMkLst>
            <pc:docMk/>
            <pc:sldMk cId="0" sldId="353"/>
            <ac:spMk id="30" creationId="{1C12E3A4-865B-7598-CD93-C280B1993658}"/>
          </ac:spMkLst>
        </pc:spChg>
        <pc:grpChg chg="del mod">
          <ac:chgData name="Jenn Anne" userId="2e42e5b19939340a" providerId="LiveId" clId="{72014FAC-958D-4F91-8D07-03BAD84DCEDA}" dt="2023-04-21T00:37:27.900" v="202" actId="478"/>
          <ac:grpSpMkLst>
            <pc:docMk/>
            <pc:sldMk cId="0" sldId="35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52.979" v="412" actId="167"/>
        <pc:sldMkLst>
          <pc:docMk/>
          <pc:sldMk cId="0" sldId="354"/>
        </pc:sldMkLst>
        <pc:spChg chg="add mod ord">
          <ac:chgData name="Jenn Anne" userId="2e42e5b19939340a" providerId="LiveId" clId="{72014FAC-958D-4F91-8D07-03BAD84DCEDA}" dt="2023-04-21T00:45:52.979" v="412" actId="167"/>
          <ac:spMkLst>
            <pc:docMk/>
            <pc:sldMk cId="0" sldId="354"/>
            <ac:spMk id="30" creationId="{D3E0DBD8-6F9F-ED95-9B60-F175AEEE528E}"/>
          </ac:spMkLst>
        </pc:spChg>
        <pc:grpChg chg="del mod">
          <ac:chgData name="Jenn Anne" userId="2e42e5b19939340a" providerId="LiveId" clId="{72014FAC-958D-4F91-8D07-03BAD84DCEDA}" dt="2023-04-21T00:37:29.279" v="204" actId="478"/>
          <ac:grpSpMkLst>
            <pc:docMk/>
            <pc:sldMk cId="0" sldId="35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5:57.692" v="414" actId="167"/>
        <pc:sldMkLst>
          <pc:docMk/>
          <pc:sldMk cId="0" sldId="355"/>
        </pc:sldMkLst>
        <pc:spChg chg="add mod ord">
          <ac:chgData name="Jenn Anne" userId="2e42e5b19939340a" providerId="LiveId" clId="{72014FAC-958D-4F91-8D07-03BAD84DCEDA}" dt="2023-04-21T00:45:57.692" v="414" actId="167"/>
          <ac:spMkLst>
            <pc:docMk/>
            <pc:sldMk cId="0" sldId="355"/>
            <ac:spMk id="30" creationId="{599F966A-87B8-963C-2582-C6283FD8C25A}"/>
          </ac:spMkLst>
        </pc:spChg>
        <pc:grpChg chg="del mod">
          <ac:chgData name="Jenn Anne" userId="2e42e5b19939340a" providerId="LiveId" clId="{72014FAC-958D-4F91-8D07-03BAD84DCEDA}" dt="2023-04-21T00:37:31.069" v="206" actId="478"/>
          <ac:grpSpMkLst>
            <pc:docMk/>
            <pc:sldMk cId="0" sldId="35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6:02.479" v="416" actId="167"/>
        <pc:sldMkLst>
          <pc:docMk/>
          <pc:sldMk cId="0" sldId="356"/>
        </pc:sldMkLst>
        <pc:spChg chg="add mod ord">
          <ac:chgData name="Jenn Anne" userId="2e42e5b19939340a" providerId="LiveId" clId="{72014FAC-958D-4F91-8D07-03BAD84DCEDA}" dt="2023-04-21T00:46:02.479" v="416" actId="167"/>
          <ac:spMkLst>
            <pc:docMk/>
            <pc:sldMk cId="0" sldId="356"/>
            <ac:spMk id="30" creationId="{50BC4965-AFD7-3D8A-9CDD-C6051C5CBEEC}"/>
          </ac:spMkLst>
        </pc:spChg>
        <pc:grpChg chg="del mod">
          <ac:chgData name="Jenn Anne" userId="2e42e5b19939340a" providerId="LiveId" clId="{72014FAC-958D-4F91-8D07-03BAD84DCEDA}" dt="2023-04-21T00:37:32.397" v="208" actId="478"/>
          <ac:grpSpMkLst>
            <pc:docMk/>
            <pc:sldMk cId="0" sldId="3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014FAC-958D-4F91-8D07-03BAD84DCEDA}" dt="2023-04-21T00:46:07.128" v="418" actId="167"/>
        <pc:sldMkLst>
          <pc:docMk/>
          <pc:sldMk cId="0" sldId="357"/>
        </pc:sldMkLst>
        <pc:spChg chg="add del">
          <ac:chgData name="Jenn Anne" userId="2e42e5b19939340a" providerId="LiveId" clId="{72014FAC-958D-4F91-8D07-03BAD84DCEDA}" dt="2023-04-21T00:37:39.603" v="212" actId="22"/>
          <ac:spMkLst>
            <pc:docMk/>
            <pc:sldMk cId="0" sldId="357"/>
            <ac:spMk id="31" creationId="{08C1329F-3390-6506-9B33-6E86BE63FABB}"/>
          </ac:spMkLst>
        </pc:spChg>
        <pc:spChg chg="add mod ord">
          <ac:chgData name="Jenn Anne" userId="2e42e5b19939340a" providerId="LiveId" clId="{72014FAC-958D-4F91-8D07-03BAD84DCEDA}" dt="2023-04-21T00:46:07.128" v="418" actId="167"/>
          <ac:spMkLst>
            <pc:docMk/>
            <pc:sldMk cId="0" sldId="357"/>
            <ac:spMk id="32" creationId="{DD8C66A6-F06A-00D8-EA75-738F926AAAC0}"/>
          </ac:spMkLst>
        </pc:spChg>
        <pc:grpChg chg="del mod">
          <ac:chgData name="Jenn Anne" userId="2e42e5b19939340a" providerId="LiveId" clId="{72014FAC-958D-4F91-8D07-03BAD84DCEDA}" dt="2023-04-21T00:37:35.429" v="210" actId="478"/>
          <ac:grpSpMkLst>
            <pc:docMk/>
            <pc:sldMk cId="0" sldId="3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7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9999" r="-399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88051" y="463174"/>
            <a:ext cx="7183897" cy="903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FFFFFF"/>
                </a:solidFill>
                <a:latin typeface="Roca One"/>
              </a:rPr>
              <a:t>Stress Management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22375" y="1231900"/>
            <a:ext cx="3711750" cy="1526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 dirty="0">
                <a:solidFill>
                  <a:srgbClr val="FFFFFF"/>
                </a:solidFill>
                <a:latin typeface="Allura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D27A397-2A61-A628-6327-CBF3CA7C3A7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your emotional signs of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9F966A-87B8-963C-2582-C6283FD8C25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good things do people often say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0BC4965-AFD7-3D8A-9CDD-C6051C5CBEE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Write a positive, happy letter to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DD8C66A6-F06A-00D8-EA75-738F926AAAC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494981" y="588901"/>
            <a:ext cx="4570038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every reason you deserve to live a good, happy, fulfilling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B74497C-F051-D7E1-4558-2F691861BF6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does stress impact you the most?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BF52965-2572-E0F1-3540-D6D7AAC0745F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838138" y="588901"/>
            <a:ext cx="3883723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healthy ways do you have of coping with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0E4253-ADEE-26E7-0669-B33C359C80A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236982" y="588901"/>
            <a:ext cx="5075744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do you feel you do when dealing with stressful situations?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474BF2F-2E0B-5CBE-6414-E551C628F17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585286" y="588901"/>
            <a:ext cx="4389429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unhealthy ways do you have of coping with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7BFBD41-E003-716B-AE40-E25B16ED231D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562078" y="588901"/>
            <a:ext cx="442555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could you do better with dealing with stressful situations?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C8BB84-024F-978D-F25A-9FB45AE8150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756864" y="588901"/>
            <a:ext cx="404627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area of your life causes you the most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5D422BC-FCC5-574C-16C6-35491D0C23E8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experience a lot of anxiety?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E8C0F07-7D5E-0D67-D5C4-D015EB006F1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kind of fears do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55F9FB-A693-724A-1956-0A1ABD9B388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 most worried about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A2C4806-FE64-399C-D09A-693DC18A97C7}"/>
              </a:ext>
            </a:extLst>
          </p:cNvPr>
          <p:cNvSpPr/>
          <p:nvPr/>
        </p:nvSpPr>
        <p:spPr>
          <a:xfrm>
            <a:off x="386599" y="3094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2C0CFD2-96A1-DB31-F944-61626105242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constantly on your mind?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599EB3D-612B-A05F-99A5-DDA4B295C8B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61413" y="588901"/>
            <a:ext cx="422688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goes through your mind when you feel stressed?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0FA1F43-859A-DED9-E7EA-446055AEB66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your main stress response?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15DAE0-5A99-C08F-C9E4-284328DF0B27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past traumas make your stress worse?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29BB10D-68E4-C994-0802-9D15C8D739B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729773" y="588901"/>
            <a:ext cx="4100454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young do you remember experiencing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984D13E-78DB-2297-8486-ED22C81CAFB8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is your day-to-day life currently?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1C011C0-719F-F9D1-00EF-160B5C950BC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best part of your 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64AB478-7786-DF95-7009-676E95008D2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worst part of your 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229F33-501A-3C86-D689-DC5038A6300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do you often dread?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43965CE-EB80-9932-A88F-813FB83EF29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do you look forward 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BEB9068-CE3E-82D5-594A-B496D711B818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is your stress level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34A60F-7B58-A1DC-CFAC-4599B37AFB6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856199" y="588901"/>
            <a:ext cx="384760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Make a list of what you are most grateful for right now.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6F69D07-9B09-9747-F3B0-835BBD8F0A2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have a good support system?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417B85F-6C8E-EFC1-4161-C4A99876714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937473" y="588901"/>
            <a:ext cx="3685053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people you can call if you are experiencing stress.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8979F8-D438-1F79-FA9A-E32B63665731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973595" y="588901"/>
            <a:ext cx="3612809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feel like everything is always up to you to fix?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ACEAB0-A5DC-AAD7-A279-55BC62D213AE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Does anyone help you with anything?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8C257FE-E264-9846-D5A1-733995F29F21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was the last day when you had no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1C20A67-3A70-0D2A-893D-272F976A38B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851053" y="588901"/>
            <a:ext cx="384760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Have you evert felt carefree and free from worries?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BFE7F9C-0CA6-4B42-190E-5EA20984642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activities make you feel relaxed and calm?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D2E5CB8-8817-73B7-F495-DA8825D2AAF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kind of music relaxes your nervous system?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711EF63-0142-64AE-18E4-6B650903614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can you watch to find comfort from?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25CF8D8-D7AD-4B4C-3995-D8784F83225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has been causing you emotional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CEEAB1F-809C-AD3B-F5DD-A0973BFB5C2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896205" y="588901"/>
            <a:ext cx="3757297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5 habits you think would help with your stress.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B860458-290A-13A2-ECF1-0057F429085E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When was the last time you took a vacation?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A162598-B18C-D464-D0A1-3D03E2B184E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often do you let yourself have time off?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5CB03D-B4DC-2A8D-5CE2-7BC9BA707DC2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practice self-care?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C91332A-C9BC-1FAC-C522-AB785D97C39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much time do you have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1B66139-DB5E-006D-B8CF-67A6198DEDB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feel more relaxed alone or around people?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6B3CC3-8F5F-8C2D-3456-24E390AA2DE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stressful of a job do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0865EE7-161F-3CAC-EA0A-D53E6E794C9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stressful is your home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57901B3-07F1-F89B-8C8E-A46A9F91C181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386615" y="642788"/>
            <a:ext cx="4786769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your personal relationship that is causing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5253FBC-682D-2405-A718-3F47E5C7271F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702682" y="588901"/>
            <a:ext cx="4154637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are you working to better manage your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51102B-41AD-3E4A-F82E-3340F03BC3EF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stressing you in your personal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8D158C9-127B-4621-9806-61E8D3AD69E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Why is it hard for you to feel grateful?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00CE708-E8F6-047E-C624-2F30FA98802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areas of your life are going well?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1378F02-BF57-F775-BC89-C92C126335F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 excelling at?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5F3C0A5-E22D-F73E-ADAC-36C44E4F424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making you happy?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C4380CA-B98F-B3F2-4B90-FC7753741FD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Who are the people you are most grateful for?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5454AC5-C31B-3A6F-244B-41B57D2FAF2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last good decision you made?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D8E3CFD-59CE-0568-07E3-30691D6EEE58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was the last thing to make you laugh?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6F4C55-6FC9-18A5-812E-F2CE84BD0BB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Describe the last GOOD, stress-free day you had.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C65E1B9-E981-2681-632F-AA08DEA3ACF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the top moments in your life so far.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EE5F2F7-B611-D73A-4962-AA5817D1CDFD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absolute best moment?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49F90C-1335-8C9E-8F2D-3BBD0867D232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causing you professional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25B5A7-51C5-D9AB-250B-672F20901D4D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the top things you are looking forward to.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3EA4EB4-C562-5518-7E52-69BEA03F935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12377" y="588901"/>
            <a:ext cx="4335246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absolute top thing you are looking forward 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1B3CA21-8037-B48C-52BE-B0352CCE67DD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does your dream life look like?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2D11D2-F518-3533-3701-224E88A6E93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Where would you travel if you could go anywhere?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1A0E55E-C552-5F7B-8026-4EBA4C2A0E8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would you spend a free afternoon?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28465A6-7242-04FD-7A53-F09D8A9D613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would you love to do with your kids?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1D1ACB0-4EEB-4B89-D01E-D2E5E37C047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would you spend a day out with friends?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C63F4A8-B079-602A-C0EF-B285FAFFF7F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your favorite creative activities.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31CE8D-5B54-455B-A338-6F595878C276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Do you benefit from mindfulness?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A4AE9E-B434-0587-7F10-37CDCB4D1B1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61413" y="588901"/>
            <a:ext cx="4226881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often do you allow yourself to feel your feelings?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CACA7E5-5FFC-B5E8-0F0F-B4F9F4A8F86C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do you cope with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237DB2B-CEA4-7142-7799-2F2C978EA381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your first thoughts in the morning?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61BAD9-86C2-1D92-A9E4-B392075DD3E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57529" y="642788"/>
            <a:ext cx="424494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your last thoughts before you go to sleep?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59CAEB-E5B4-0794-0862-473576AA0EF2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brings you a sense of peace and calm?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00B60D7-124C-59E5-9C2B-DF559EB21A1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Are you in touch with your inner 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84B3CF-508F-AAD3-71B0-9D841053ABE7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Describe your shadow side.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681216-F5EB-049D-6389-9ADA23FC23A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does your shadow side actually benefit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FEA4B90-03AE-85F9-E984-18B16E100886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would you tell your inner child?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364A1E3-8104-62D9-2430-7BA990688B8F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would you encourage your younger 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9917EC-7490-B609-4B80-85943A40562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48499" y="588901"/>
            <a:ext cx="426300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feel like you can accomplish anything?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61C8C1-93D7-D0DC-3B63-A662437DF443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805900" y="588901"/>
            <a:ext cx="3937906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List the reasons you keep trying and looking forward.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D7A551E-6531-4289-9F73-5DA784705BA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do you do first when you feel stressed?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BEFD92-9847-62B4-0CBE-0DCEF1CDB2BE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the best part of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065E5A-FD45-BCD4-2E06-FAA976D2629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621407" y="588901"/>
            <a:ext cx="4317185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would your life be different if you didn’t have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DD6C770-9960-20B3-65A1-1FEAAF6963C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Is fear and anxiety holding you back?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A71D996-8B03-973B-F597-FAA80AB977A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legacy do you want to leave behind?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04C3DE9-474E-76E9-643C-EEDE26A40F9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kind of person are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903ADD8-AD59-7970-A1CB-9AA305AAA946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kind of person do you want to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D2476E2-044B-9541-12A9-04B4F854BC6B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Who are you inspired by?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7B30C3C-A793-285D-FA9D-EA03B8AAABF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Are other people inspired by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A77CDE1-8F9C-B0B4-48EB-089D1137B50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How are you feeling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BFBC277-F210-B447-9B22-8DC7EB06B555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something difficult you overcame?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164ED6-1030-4919-B5D5-0606AB04322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your physical signs of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6ECDBC0-9E39-D5DB-242B-7D329329ADDA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is a stressful moment you got through?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2BAFC1-1FD5-D54E-75D0-8FC327F91C50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 proud of yourself for?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F5AE0EC-1041-B270-A3B2-2E48F48CBA69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a tough, resilient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3481A6F-66F6-FE80-7BFF-CAD2E8EC2A57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your biggest strengths?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263DF23-BB20-573B-02A4-E1D395264F0D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are you naturally really good at?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DD53D83-92BE-85B3-FA06-ACC3FF49BD24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a good friend?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99FD627-82C1-D8CB-85AB-E0DC3858EF27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a good partner?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A4C379A-8189-1F66-79F1-A23B87F90966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a good parent?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12E3A4-865B-7598-CD93-C280B1993658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makes you a good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3E0DBD8-6F9F-ED95-9B60-F175AEEE528E}"/>
              </a:ext>
            </a:extLst>
          </p:cNvPr>
          <p:cNvSpPr/>
          <p:nvPr/>
        </p:nvSpPr>
        <p:spPr>
          <a:xfrm>
            <a:off x="386599" y="385681"/>
            <a:ext cx="6812808" cy="1169710"/>
          </a:xfrm>
          <a:prstGeom prst="rect">
            <a:avLst/>
          </a:prstGeom>
          <a:solidFill>
            <a:srgbClr val="6B7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84164"/>
            <a:ext cx="6628983" cy="37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Roca One"/>
              </a:rPr>
              <a:t>What do you often get compliments 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888</Words>
  <Application>Microsoft Office PowerPoint</Application>
  <PresentationFormat>Custom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Calibri</vt:lpstr>
      <vt:lpstr>Roca One</vt:lpstr>
      <vt:lpstr>Arial</vt:lpstr>
      <vt:lpstr>Allura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 Management Journal</dc:title>
  <cp:lastModifiedBy>Jenn Anne</cp:lastModifiedBy>
  <cp:revision>1</cp:revision>
  <dcterms:created xsi:type="dcterms:W3CDTF">2006-08-16T00:00:00Z</dcterms:created>
  <dcterms:modified xsi:type="dcterms:W3CDTF">2023-04-21T00:46:11Z</dcterms:modified>
  <dc:identifier>DAFgsHy7_FE</dc:identifier>
</cp:coreProperties>
</file>