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7556500" cy="10693400"/>
  <p:notesSz cx="6858000" cy="9144000"/>
  <p:embeddedFontLst>
    <p:embeddedFont>
      <p:font typeface="Allura" panose="020B0604020202020204" charset="0"/>
      <p:regular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Roca One" panose="020B0604020202020204" charset="0"/>
      <p:regular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9802E4B6-F48B-4F67-9DAD-21D5A6B47001}"/>
    <pc:docChg chg="modSld">
      <pc:chgData name="Jenn Anne" userId="2e42e5b19939340a" providerId="LiveId" clId="{9802E4B6-F48B-4F67-9DAD-21D5A6B47001}" dt="2023-04-21T00:31:58.572" v="1" actId="1076"/>
      <pc:docMkLst>
        <pc:docMk/>
      </pc:docMkLst>
      <pc:sldChg chg="modSp mod">
        <pc:chgData name="Jenn Anne" userId="2e42e5b19939340a" providerId="LiveId" clId="{9802E4B6-F48B-4F67-9DAD-21D5A6B47001}" dt="2023-04-21T00:31:58.572" v="1" actId="1076"/>
        <pc:sldMkLst>
          <pc:docMk/>
          <pc:sldMk cId="0" sldId="256"/>
        </pc:sldMkLst>
        <pc:spChg chg="mod">
          <ac:chgData name="Jenn Anne" userId="2e42e5b19939340a" providerId="LiveId" clId="{9802E4B6-F48B-4F67-9DAD-21D5A6B47001}" dt="2023-04-21T00:31:58.572" v="1" actId="1076"/>
          <ac:spMkLst>
            <pc:docMk/>
            <pc:sldMk cId="0" sldId="256"/>
            <ac:spMk id="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6C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1452" y="2941690"/>
            <a:ext cx="5837095" cy="6994310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12421" b="-12421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88051" y="463174"/>
            <a:ext cx="7183897" cy="903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19"/>
              </a:lnSpc>
            </a:pPr>
            <a:r>
              <a:rPr lang="en-US" sz="5299">
                <a:solidFill>
                  <a:srgbClr val="FFFFFF"/>
                </a:solidFill>
                <a:latin typeface="Roca One"/>
              </a:rPr>
              <a:t>Stress Management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41578" y="1231900"/>
            <a:ext cx="4073343" cy="1526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FFFFFF"/>
                </a:solidFill>
                <a:latin typeface="Allura"/>
              </a:rPr>
              <a:t>Workbook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kind of fears do you have?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are you most worried about right now?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constantly on your mind?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goes through your mind when you feel stressed?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81341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the absolute best moment?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15523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List the top moments in your life so far.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your main stress response?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Do past traumas make your stress worse?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young do you remember experiencing stress?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is your day-to-day life currently?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the best part of your day?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the worst part of your day?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do you often dread?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do you look forward to?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Make a list of what you are most grateful for right now.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72408" y="6788924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72408" y="7514978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72408" y="8219181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72408" y="8949972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72408" y="9667776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40635" y="704762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40632" y="777843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40632" y="848264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40632" y="921343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40632" y="993123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72408" y="6043971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List people you can call if you are experiencing stress.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37414" y="2391108"/>
            <a:ext cx="6717518" cy="2890863"/>
            <a:chOff x="0" y="0"/>
            <a:chExt cx="3007516" cy="12942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488590" y="1641809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Do you have a good support system?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Do you feel like everything is always up to you to fix?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Does anyone help you with anything?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is your stress level right now?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has been causing you emotional stress?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was the last day when you had no stress?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Have you evert felt carefree and free from worries?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33720" y="1666729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activities make you feel relaxed and calm?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67832" y="6129207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kind of music relaxes your nervous system?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33720" y="1666729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can you watch to find comfort from?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67832" y="6129207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List 5 habits you think would help with your stress.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When was the last time you took a vacation?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often do you let yourself have time off?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Do you practice self-care?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much time do you have to yourself?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775801" y="6164107"/>
            <a:ext cx="3906028" cy="701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the absolute top thing you are looking forward to?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15523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List the top things you are looking forward to.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Do you feel more relaxed alone or around people?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stressful of a job do you have?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stressful is your home life?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your personal relationship is causing stress?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are you working to better manage your stress?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Why is it hard for you to feel grateful?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areas of your life are going well?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are you excelling at?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stressing you in your personal life?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causing you professional stress?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2147947" y="1957306"/>
            <a:ext cx="3293586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making you happy?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Who are the people you are most grateful for?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the last good decision you made?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was the last thing to make you laugh?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923349" y="1957306"/>
            <a:ext cx="574278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Describe the last GOOD, stress-free day you had.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does your dream life look like?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Where would you travel if you could go anywhere?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would you spend a free afternoon?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would you love to do with your kids?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81341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would you spend a day out with friends?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15523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List your favorite creative activities.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Do you benefit from mindfulness?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often do you allow yourself to feel your feelings?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are your first thoughts in the morning?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are your last thoughts before you go to sleep?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brings you a sense of peace and calm?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Are you in touch with your inner self?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do you cope with stress?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do you do first when you feel stressed?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Describe your shadow side.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does your shadow side actually benefit you?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would you tell your inner child?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would you encourage your younger self?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2018280" y="6164107"/>
            <a:ext cx="3689297" cy="701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makes you feel like you can accomplish anything?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15523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List the reasons you keep trying and looking forward.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the best part of your life.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829983" y="6226027"/>
            <a:ext cx="3900015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would your life be different if you didn’t have stress?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Is fear and anxiety holding you back?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legacy do you want to leave behind?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kind of person are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kind of person do you want to be?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Who are you inspired by?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Are other people inspired by you?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are you feeling right now?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something difficult you overcame?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is a stressful moment you got through?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are you proud of yourself for?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makes you a tough, resilient person?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are your biggest strengths?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33720" y="1666729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are your physical signs of stress?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67832" y="6129207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are your emotional signs of stress?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are you naturally really good at?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makes you a good friend?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makes you a good partner?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makes you a good parent?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makes you a good person?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do you often get compliments 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good things do people often say about you?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1393884" y="1957306"/>
            <a:ext cx="480171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Write a positive, happy letter to yourself.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1528803" y="1687399"/>
            <a:ext cx="4502394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List every reason that you deserve to live a good, happy, fulfilling life.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1529378" y="1957306"/>
            <a:ext cx="4530725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does stress impact you the most?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81341"/>
            <a:ext cx="6615166" cy="701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do you feel you do when dealing with stressful situations?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15523"/>
            <a:ext cx="6615166" cy="349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healthy ways do you have of coping with stress?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772794" y="6208798"/>
            <a:ext cx="4014394" cy="701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How could you do better with dealing with stressful situations?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1960555" y="1613860"/>
            <a:ext cx="3671236" cy="701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unhealthy ways do you have of coping with stress?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690776" y="574440"/>
            <a:ext cx="707708" cy="38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Roca On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16971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596C72"/>
                </a:solidFill>
                <a:latin typeface="Allur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What area of your life causes you the most stress?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545454"/>
                </a:solidFill>
                <a:latin typeface="Roca One"/>
              </a:rPr>
              <a:t>Do you experience a lot of anxiety?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1047</Words>
  <Application>Microsoft Office PowerPoint</Application>
  <PresentationFormat>Custom</PresentationFormat>
  <Paragraphs>210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0" baseType="lpstr">
      <vt:lpstr>Calibri</vt:lpstr>
      <vt:lpstr>Arial</vt:lpstr>
      <vt:lpstr>Roca One</vt:lpstr>
      <vt:lpstr>Allura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Stress Management Workbook</dc:title>
  <cp:lastModifiedBy>Jenn Anne</cp:lastModifiedBy>
  <cp:revision>1</cp:revision>
  <dcterms:created xsi:type="dcterms:W3CDTF">2006-08-16T00:00:00Z</dcterms:created>
  <dcterms:modified xsi:type="dcterms:W3CDTF">2023-04-21T00:32:08Z</dcterms:modified>
  <dc:identifier>DAFgsBr0KN0</dc:identifier>
</cp:coreProperties>
</file>