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</p:sldIdLst>
  <p:sldSz cx="7556500" cy="10693400"/>
  <p:notesSz cx="6858000" cy="9144000"/>
  <p:embeddedFontLst>
    <p:embeddedFont>
      <p:font typeface="Breathing" panose="02000500000000000000" charset="0"/>
      <p:regular r:id="rId103"/>
    </p:embeddedFon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Glacial Indifference" panose="020B0604020202020204" charset="0"/>
      <p:regular r:id="rId108"/>
    </p:embeddedFont>
    <p:embeddedFont>
      <p:font typeface="Glacial Indifference Bold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FE6FE-3050-46E9-BC65-9EE65C33B190}" v="134" dt="2023-04-21T23:20:54.9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0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5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.fntdata"/><Relationship Id="rId108" Type="http://schemas.openxmlformats.org/officeDocument/2006/relationships/font" Target="fonts/font6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4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7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03CFE6FE-3050-46E9-BC65-9EE65C33B190}"/>
    <pc:docChg chg="undo custSel modSld">
      <pc:chgData name="Jenn Anne" userId="2e42e5b19939340a" providerId="LiveId" clId="{03CFE6FE-3050-46E9-BC65-9EE65C33B190}" dt="2023-04-21T23:31:33.958" v="552" actId="14100"/>
      <pc:docMkLst>
        <pc:docMk/>
      </pc:docMkLst>
      <pc:sldChg chg="modSp mod">
        <pc:chgData name="Jenn Anne" userId="2e42e5b19939340a" providerId="LiveId" clId="{03CFE6FE-3050-46E9-BC65-9EE65C33B190}" dt="2023-04-21T22:36:05.062" v="1" actId="1076"/>
        <pc:sldMkLst>
          <pc:docMk/>
          <pc:sldMk cId="0" sldId="256"/>
        </pc:sldMkLst>
        <pc:spChg chg="mod">
          <ac:chgData name="Jenn Anne" userId="2e42e5b19939340a" providerId="LiveId" clId="{03CFE6FE-3050-46E9-BC65-9EE65C33B190}" dt="2023-04-21T22:36:05.062" v="1" actId="1076"/>
          <ac:spMkLst>
            <pc:docMk/>
            <pc:sldMk cId="0" sldId="256"/>
            <ac:spMk id="6" creationId="{00000000-0000-0000-0000-000000000000}"/>
          </ac:spMkLst>
        </pc:spChg>
      </pc:sldChg>
      <pc:sldChg chg="modSp mod">
        <pc:chgData name="Jenn Anne" userId="2e42e5b19939340a" providerId="LiveId" clId="{03CFE6FE-3050-46E9-BC65-9EE65C33B190}" dt="2023-04-21T23:14:33.504" v="289" actId="14100"/>
        <pc:sldMkLst>
          <pc:docMk/>
          <pc:sldMk cId="0" sldId="257"/>
        </pc:sldMkLst>
        <pc:spChg chg="mod">
          <ac:chgData name="Jenn Anne" userId="2e42e5b19939340a" providerId="LiveId" clId="{03CFE6FE-3050-46E9-BC65-9EE65C33B190}" dt="2023-04-21T23:14:33.504" v="289" actId="14100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Jenn Anne" userId="2e42e5b19939340a" providerId="LiveId" clId="{03CFE6FE-3050-46E9-BC65-9EE65C33B190}" dt="2023-04-21T22:37:07.452" v="5" actId="1076"/>
        <pc:sldMkLst>
          <pc:docMk/>
          <pc:sldMk cId="0" sldId="258"/>
        </pc:sldMkLst>
        <pc:spChg chg="mod">
          <ac:chgData name="Jenn Anne" userId="2e42e5b19939340a" providerId="LiveId" clId="{03CFE6FE-3050-46E9-BC65-9EE65C33B190}" dt="2023-04-21T22:37:07.452" v="5" actId="1076"/>
          <ac:spMkLst>
            <pc:docMk/>
            <pc:sldMk cId="0" sldId="258"/>
            <ac:spMk id="3" creationId="{00000000-0000-0000-0000-000000000000}"/>
          </ac:spMkLst>
        </pc:spChg>
      </pc:sldChg>
      <pc:sldChg chg="modSp mod">
        <pc:chgData name="Jenn Anne" userId="2e42e5b19939340a" providerId="LiveId" clId="{03CFE6FE-3050-46E9-BC65-9EE65C33B190}" dt="2023-04-21T23:21:13.112" v="377" actId="1076"/>
        <pc:sldMkLst>
          <pc:docMk/>
          <pc:sldMk cId="0" sldId="259"/>
        </pc:sldMkLst>
        <pc:spChg chg="mod">
          <ac:chgData name="Jenn Anne" userId="2e42e5b19939340a" providerId="LiveId" clId="{03CFE6FE-3050-46E9-BC65-9EE65C33B190}" dt="2023-04-21T22:38:02.601" v="8" actId="1076"/>
          <ac:spMkLst>
            <pc:docMk/>
            <pc:sldMk cId="0" sldId="25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13.112" v="377" actId="1076"/>
          <ac:spMkLst>
            <pc:docMk/>
            <pc:sldMk cId="0" sldId="259"/>
            <ac:spMk id="27" creationId="{00000000-0000-0000-0000-000000000000}"/>
          </ac:spMkLst>
        </pc:spChg>
      </pc:sldChg>
      <pc:sldChg chg="addSp delSp modSp mod">
        <pc:chgData name="Jenn Anne" userId="2e42e5b19939340a" providerId="LiveId" clId="{03CFE6FE-3050-46E9-BC65-9EE65C33B190}" dt="2023-04-21T23:21:19.054" v="379" actId="14100"/>
        <pc:sldMkLst>
          <pc:docMk/>
          <pc:sldMk cId="0" sldId="260"/>
        </pc:sldMkLst>
        <pc:spChg chg="del mod">
          <ac:chgData name="Jenn Anne" userId="2e42e5b19939340a" providerId="LiveId" clId="{03CFE6FE-3050-46E9-BC65-9EE65C33B190}" dt="2023-04-21T22:38:06.541" v="10" actId="478"/>
          <ac:spMkLst>
            <pc:docMk/>
            <pc:sldMk cId="0" sldId="260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19.054" v="379" actId="14100"/>
          <ac:spMkLst>
            <pc:docMk/>
            <pc:sldMk cId="0" sldId="260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07.016" v="11"/>
          <ac:spMkLst>
            <pc:docMk/>
            <pc:sldMk cId="0" sldId="260"/>
            <ac:spMk id="28" creationId="{0EF8E2B0-63C1-44F3-A322-AB4ECD6D1532}"/>
          </ac:spMkLst>
        </pc:spChg>
      </pc:sldChg>
      <pc:sldChg chg="addSp delSp modSp mod">
        <pc:chgData name="Jenn Anne" userId="2e42e5b19939340a" providerId="LiveId" clId="{03CFE6FE-3050-46E9-BC65-9EE65C33B190}" dt="2023-04-21T23:21:24.638" v="381" actId="14100"/>
        <pc:sldMkLst>
          <pc:docMk/>
          <pc:sldMk cId="0" sldId="261"/>
        </pc:sldMkLst>
        <pc:spChg chg="del mod">
          <ac:chgData name="Jenn Anne" userId="2e42e5b19939340a" providerId="LiveId" clId="{03CFE6FE-3050-46E9-BC65-9EE65C33B190}" dt="2023-04-21T22:38:12.491" v="13" actId="478"/>
          <ac:spMkLst>
            <pc:docMk/>
            <pc:sldMk cId="0" sldId="26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24.638" v="381" actId="14100"/>
          <ac:spMkLst>
            <pc:docMk/>
            <pc:sldMk cId="0" sldId="26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13.030" v="14"/>
          <ac:spMkLst>
            <pc:docMk/>
            <pc:sldMk cId="0" sldId="261"/>
            <ac:spMk id="28" creationId="{604ED2A3-9A18-CC96-BDD2-4225868C143A}"/>
          </ac:spMkLst>
        </pc:spChg>
      </pc:sldChg>
      <pc:sldChg chg="addSp delSp modSp mod">
        <pc:chgData name="Jenn Anne" userId="2e42e5b19939340a" providerId="LiveId" clId="{03CFE6FE-3050-46E9-BC65-9EE65C33B190}" dt="2023-04-21T23:21:29.904" v="383" actId="14100"/>
        <pc:sldMkLst>
          <pc:docMk/>
          <pc:sldMk cId="0" sldId="262"/>
        </pc:sldMkLst>
        <pc:spChg chg="del mod">
          <ac:chgData name="Jenn Anne" userId="2e42e5b19939340a" providerId="LiveId" clId="{03CFE6FE-3050-46E9-BC65-9EE65C33B190}" dt="2023-04-21T22:38:16.751" v="16" actId="478"/>
          <ac:spMkLst>
            <pc:docMk/>
            <pc:sldMk cId="0" sldId="262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29.904" v="383" actId="14100"/>
          <ac:spMkLst>
            <pc:docMk/>
            <pc:sldMk cId="0" sldId="262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17.245" v="17"/>
          <ac:spMkLst>
            <pc:docMk/>
            <pc:sldMk cId="0" sldId="262"/>
            <ac:spMk id="28" creationId="{F62B594B-D73B-1813-E2F7-2C6293105F97}"/>
          </ac:spMkLst>
        </pc:spChg>
      </pc:sldChg>
      <pc:sldChg chg="addSp delSp modSp mod">
        <pc:chgData name="Jenn Anne" userId="2e42e5b19939340a" providerId="LiveId" clId="{03CFE6FE-3050-46E9-BC65-9EE65C33B190}" dt="2023-04-21T23:21:35.732" v="385" actId="14100"/>
        <pc:sldMkLst>
          <pc:docMk/>
          <pc:sldMk cId="0" sldId="263"/>
        </pc:sldMkLst>
        <pc:spChg chg="del mod">
          <ac:chgData name="Jenn Anne" userId="2e42e5b19939340a" providerId="LiveId" clId="{03CFE6FE-3050-46E9-BC65-9EE65C33B190}" dt="2023-04-21T22:38:20.591" v="19" actId="478"/>
          <ac:spMkLst>
            <pc:docMk/>
            <pc:sldMk cId="0" sldId="26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35.732" v="385" actId="14100"/>
          <ac:spMkLst>
            <pc:docMk/>
            <pc:sldMk cId="0" sldId="26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20.971" v="20"/>
          <ac:spMkLst>
            <pc:docMk/>
            <pc:sldMk cId="0" sldId="263"/>
            <ac:spMk id="28" creationId="{A0045695-32A9-D0D9-18B8-72AF09ABD700}"/>
          </ac:spMkLst>
        </pc:spChg>
      </pc:sldChg>
      <pc:sldChg chg="addSp delSp modSp mod">
        <pc:chgData name="Jenn Anne" userId="2e42e5b19939340a" providerId="LiveId" clId="{03CFE6FE-3050-46E9-BC65-9EE65C33B190}" dt="2023-04-21T23:21:41.904" v="387" actId="14100"/>
        <pc:sldMkLst>
          <pc:docMk/>
          <pc:sldMk cId="0" sldId="264"/>
        </pc:sldMkLst>
        <pc:spChg chg="del mod">
          <ac:chgData name="Jenn Anne" userId="2e42e5b19939340a" providerId="LiveId" clId="{03CFE6FE-3050-46E9-BC65-9EE65C33B190}" dt="2023-04-21T22:38:24.191" v="22" actId="478"/>
          <ac:spMkLst>
            <pc:docMk/>
            <pc:sldMk cId="0" sldId="264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41.904" v="387" actId="14100"/>
          <ac:spMkLst>
            <pc:docMk/>
            <pc:sldMk cId="0" sldId="264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24.601" v="23"/>
          <ac:spMkLst>
            <pc:docMk/>
            <pc:sldMk cId="0" sldId="264"/>
            <ac:spMk id="28" creationId="{8DF9977B-F481-793E-C278-BB5EA497DD20}"/>
          </ac:spMkLst>
        </pc:spChg>
      </pc:sldChg>
      <pc:sldChg chg="addSp delSp modSp mod">
        <pc:chgData name="Jenn Anne" userId="2e42e5b19939340a" providerId="LiveId" clId="{03CFE6FE-3050-46E9-BC65-9EE65C33B190}" dt="2023-04-21T23:21:47.693" v="389" actId="14100"/>
        <pc:sldMkLst>
          <pc:docMk/>
          <pc:sldMk cId="0" sldId="265"/>
        </pc:sldMkLst>
        <pc:spChg chg="del mod">
          <ac:chgData name="Jenn Anne" userId="2e42e5b19939340a" providerId="LiveId" clId="{03CFE6FE-3050-46E9-BC65-9EE65C33B190}" dt="2023-04-21T22:38:28.732" v="25" actId="478"/>
          <ac:spMkLst>
            <pc:docMk/>
            <pc:sldMk cId="0" sldId="26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47.693" v="389" actId="14100"/>
          <ac:spMkLst>
            <pc:docMk/>
            <pc:sldMk cId="0" sldId="26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29.121" v="26"/>
          <ac:spMkLst>
            <pc:docMk/>
            <pc:sldMk cId="0" sldId="265"/>
            <ac:spMk id="28" creationId="{37A92731-D3C7-79A7-F284-5C02AB1765F6}"/>
          </ac:spMkLst>
        </pc:spChg>
      </pc:sldChg>
      <pc:sldChg chg="addSp delSp modSp mod">
        <pc:chgData name="Jenn Anne" userId="2e42e5b19939340a" providerId="LiveId" clId="{03CFE6FE-3050-46E9-BC65-9EE65C33B190}" dt="2023-04-21T23:21:55.525" v="391" actId="1076"/>
        <pc:sldMkLst>
          <pc:docMk/>
          <pc:sldMk cId="0" sldId="266"/>
        </pc:sldMkLst>
        <pc:spChg chg="del">
          <ac:chgData name="Jenn Anne" userId="2e42e5b19939340a" providerId="LiveId" clId="{03CFE6FE-3050-46E9-BC65-9EE65C33B190}" dt="2023-04-21T23:14:24.802" v="287" actId="478"/>
          <ac:spMkLst>
            <pc:docMk/>
            <pc:sldMk cId="0" sldId="266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1:55.525" v="391" actId="1076"/>
          <ac:spMkLst>
            <pc:docMk/>
            <pc:sldMk cId="0" sldId="266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54.627" v="374" actId="478"/>
          <ac:spMkLst>
            <pc:docMk/>
            <pc:sldMk cId="0" sldId="266"/>
            <ac:spMk id="10" creationId="{00000000-0000-0000-0000-000000000000}"/>
          </ac:spMkLst>
        </pc:spChg>
        <pc:spChg chg="mod">
          <ac:chgData name="Jenn Anne" userId="2e42e5b19939340a" providerId="LiveId" clId="{03CFE6FE-3050-46E9-BC65-9EE65C33B190}" dt="2023-04-21T23:15:15.125" v="291" actId="1076"/>
          <ac:spMkLst>
            <pc:docMk/>
            <pc:sldMk cId="0" sldId="266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4:25.075" v="288"/>
          <ac:spMkLst>
            <pc:docMk/>
            <pc:sldMk cId="0" sldId="266"/>
            <ac:spMk id="27" creationId="{3134AC16-7AA8-0A7A-4544-6679372B02CF}"/>
          </ac:spMkLst>
        </pc:spChg>
        <pc:spChg chg="add mod">
          <ac:chgData name="Jenn Anne" userId="2e42e5b19939340a" providerId="LiveId" clId="{03CFE6FE-3050-46E9-BC65-9EE65C33B190}" dt="2023-04-21T23:20:54.927" v="375"/>
          <ac:spMkLst>
            <pc:docMk/>
            <pc:sldMk cId="0" sldId="266"/>
            <ac:spMk id="28" creationId="{5F130AEC-E27E-1431-5B81-D3338047857C}"/>
          </ac:spMkLst>
        </pc:spChg>
        <pc:spChg chg="add mod">
          <ac:chgData name="Jenn Anne" userId="2e42e5b19939340a" providerId="LiveId" clId="{03CFE6FE-3050-46E9-BC65-9EE65C33B190}" dt="2023-04-21T23:20:54.927" v="375"/>
          <ac:spMkLst>
            <pc:docMk/>
            <pc:sldMk cId="0" sldId="266"/>
            <ac:spMk id="29" creationId="{74DA5904-0946-6CBA-09B1-30F9ECA804A0}"/>
          </ac:spMkLst>
        </pc:spChg>
        <pc:grpChg chg="del">
          <ac:chgData name="Jenn Anne" userId="2e42e5b19939340a" providerId="LiveId" clId="{03CFE6FE-3050-46E9-BC65-9EE65C33B190}" dt="2023-04-21T23:20:54.627" v="374" actId="478"/>
          <ac:grpSpMkLst>
            <pc:docMk/>
            <pc:sldMk cId="0" sldId="266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2:01.814" v="393" actId="14100"/>
        <pc:sldMkLst>
          <pc:docMk/>
          <pc:sldMk cId="0" sldId="267"/>
        </pc:sldMkLst>
        <pc:spChg chg="del mod">
          <ac:chgData name="Jenn Anne" userId="2e42e5b19939340a" providerId="LiveId" clId="{03CFE6FE-3050-46E9-BC65-9EE65C33B190}" dt="2023-04-21T22:38:38.921" v="28" actId="478"/>
          <ac:spMkLst>
            <pc:docMk/>
            <pc:sldMk cId="0" sldId="26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01.814" v="393" actId="14100"/>
          <ac:spMkLst>
            <pc:docMk/>
            <pc:sldMk cId="0" sldId="26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39.830" v="29"/>
          <ac:spMkLst>
            <pc:docMk/>
            <pc:sldMk cId="0" sldId="267"/>
            <ac:spMk id="28" creationId="{A0346EBE-3A00-51AA-2835-CAF8E49E2454}"/>
          </ac:spMkLst>
        </pc:spChg>
      </pc:sldChg>
      <pc:sldChg chg="addSp delSp modSp mod">
        <pc:chgData name="Jenn Anne" userId="2e42e5b19939340a" providerId="LiveId" clId="{03CFE6FE-3050-46E9-BC65-9EE65C33B190}" dt="2023-04-21T23:22:07.704" v="395" actId="14100"/>
        <pc:sldMkLst>
          <pc:docMk/>
          <pc:sldMk cId="0" sldId="268"/>
        </pc:sldMkLst>
        <pc:spChg chg="del mod">
          <ac:chgData name="Jenn Anne" userId="2e42e5b19939340a" providerId="LiveId" clId="{03CFE6FE-3050-46E9-BC65-9EE65C33B190}" dt="2023-04-21T22:38:43.431" v="31" actId="478"/>
          <ac:spMkLst>
            <pc:docMk/>
            <pc:sldMk cId="0" sldId="268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07.704" v="395" actId="14100"/>
          <ac:spMkLst>
            <pc:docMk/>
            <pc:sldMk cId="0" sldId="268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43.760" v="32"/>
          <ac:spMkLst>
            <pc:docMk/>
            <pc:sldMk cId="0" sldId="268"/>
            <ac:spMk id="28" creationId="{70818EED-115E-4628-9B79-29EA73195A05}"/>
          </ac:spMkLst>
        </pc:spChg>
      </pc:sldChg>
      <pc:sldChg chg="addSp delSp modSp mod">
        <pc:chgData name="Jenn Anne" userId="2e42e5b19939340a" providerId="LiveId" clId="{03CFE6FE-3050-46E9-BC65-9EE65C33B190}" dt="2023-04-21T23:22:16.163" v="397" actId="14100"/>
        <pc:sldMkLst>
          <pc:docMk/>
          <pc:sldMk cId="0" sldId="269"/>
        </pc:sldMkLst>
        <pc:spChg chg="del mod">
          <ac:chgData name="Jenn Anne" userId="2e42e5b19939340a" providerId="LiveId" clId="{03CFE6FE-3050-46E9-BC65-9EE65C33B190}" dt="2023-04-21T22:38:46.810" v="34" actId="478"/>
          <ac:spMkLst>
            <pc:docMk/>
            <pc:sldMk cId="0" sldId="26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16.163" v="397" actId="14100"/>
          <ac:spMkLst>
            <pc:docMk/>
            <pc:sldMk cId="0" sldId="26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47.181" v="35"/>
          <ac:spMkLst>
            <pc:docMk/>
            <pc:sldMk cId="0" sldId="269"/>
            <ac:spMk id="28" creationId="{B448FC4F-FB5E-3CE8-7041-85B8F98AA6D0}"/>
          </ac:spMkLst>
        </pc:spChg>
      </pc:sldChg>
      <pc:sldChg chg="addSp delSp modSp mod">
        <pc:chgData name="Jenn Anne" userId="2e42e5b19939340a" providerId="LiveId" clId="{03CFE6FE-3050-46E9-BC65-9EE65C33B190}" dt="2023-04-21T23:22:21.669" v="399" actId="1076"/>
        <pc:sldMkLst>
          <pc:docMk/>
          <pc:sldMk cId="0" sldId="270"/>
        </pc:sldMkLst>
        <pc:spChg chg="del">
          <ac:chgData name="Jenn Anne" userId="2e42e5b19939340a" providerId="LiveId" clId="{03CFE6FE-3050-46E9-BC65-9EE65C33B190}" dt="2023-04-21T23:14:20.174" v="285" actId="478"/>
          <ac:spMkLst>
            <pc:docMk/>
            <pc:sldMk cId="0" sldId="270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21.669" v="399" actId="1076"/>
          <ac:spMkLst>
            <pc:docMk/>
            <pc:sldMk cId="0" sldId="270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48.240" v="371" actId="478"/>
          <ac:spMkLst>
            <pc:docMk/>
            <pc:sldMk cId="0" sldId="270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22.132" v="292" actId="478"/>
          <ac:spMkLst>
            <pc:docMk/>
            <pc:sldMk cId="0" sldId="270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4:21.003" v="286"/>
          <ac:spMkLst>
            <pc:docMk/>
            <pc:sldMk cId="0" sldId="270"/>
            <ac:spMk id="27" creationId="{AD419EFE-77CD-EC09-EA63-B00DB904004B}"/>
          </ac:spMkLst>
        </pc:spChg>
        <pc:spChg chg="add mod">
          <ac:chgData name="Jenn Anne" userId="2e42e5b19939340a" providerId="LiveId" clId="{03CFE6FE-3050-46E9-BC65-9EE65C33B190}" dt="2023-04-21T23:15:22.504" v="293"/>
          <ac:spMkLst>
            <pc:docMk/>
            <pc:sldMk cId="0" sldId="270"/>
            <ac:spMk id="28" creationId="{FA3FABB7-D8FB-381E-BACE-5058544874A4}"/>
          </ac:spMkLst>
        </pc:spChg>
        <pc:spChg chg="add mod">
          <ac:chgData name="Jenn Anne" userId="2e42e5b19939340a" providerId="LiveId" clId="{03CFE6FE-3050-46E9-BC65-9EE65C33B190}" dt="2023-04-21T23:20:49.814" v="373"/>
          <ac:spMkLst>
            <pc:docMk/>
            <pc:sldMk cId="0" sldId="270"/>
            <ac:spMk id="29" creationId="{DFE8F9FD-BA01-55DD-00CE-4A590E817E44}"/>
          </ac:spMkLst>
        </pc:spChg>
        <pc:spChg chg="add mod">
          <ac:chgData name="Jenn Anne" userId="2e42e5b19939340a" providerId="LiveId" clId="{03CFE6FE-3050-46E9-BC65-9EE65C33B190}" dt="2023-04-21T23:20:49.814" v="373"/>
          <ac:spMkLst>
            <pc:docMk/>
            <pc:sldMk cId="0" sldId="270"/>
            <ac:spMk id="30" creationId="{9B24F33F-6FC3-BF51-15D8-446B901CFF75}"/>
          </ac:spMkLst>
        </pc:spChg>
        <pc:grpChg chg="del">
          <ac:chgData name="Jenn Anne" userId="2e42e5b19939340a" providerId="LiveId" clId="{03CFE6FE-3050-46E9-BC65-9EE65C33B190}" dt="2023-04-21T23:20:49.514" v="372" actId="478"/>
          <ac:grpSpMkLst>
            <pc:docMk/>
            <pc:sldMk cId="0" sldId="270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2:38:54.779" v="38"/>
        <pc:sldMkLst>
          <pc:docMk/>
          <pc:sldMk cId="0" sldId="271"/>
        </pc:sldMkLst>
        <pc:spChg chg="del mod">
          <ac:chgData name="Jenn Anne" userId="2e42e5b19939340a" providerId="LiveId" clId="{03CFE6FE-3050-46E9-BC65-9EE65C33B190}" dt="2023-04-21T22:38:53.572" v="37" actId="478"/>
          <ac:spMkLst>
            <pc:docMk/>
            <pc:sldMk cId="0" sldId="271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54.779" v="38"/>
          <ac:spMkLst>
            <pc:docMk/>
            <pc:sldMk cId="0" sldId="271"/>
            <ac:spMk id="28" creationId="{587870B7-7E38-98A1-7185-3A18D8A02780}"/>
          </ac:spMkLst>
        </pc:spChg>
      </pc:sldChg>
      <pc:sldChg chg="addSp delSp modSp mod">
        <pc:chgData name="Jenn Anne" userId="2e42e5b19939340a" providerId="LiveId" clId="{03CFE6FE-3050-46E9-BC65-9EE65C33B190}" dt="2023-04-21T23:22:32.494" v="401" actId="14100"/>
        <pc:sldMkLst>
          <pc:docMk/>
          <pc:sldMk cId="0" sldId="272"/>
        </pc:sldMkLst>
        <pc:spChg chg="del mod">
          <ac:chgData name="Jenn Anne" userId="2e42e5b19939340a" providerId="LiveId" clId="{03CFE6FE-3050-46E9-BC65-9EE65C33B190}" dt="2023-04-21T22:38:58.279" v="40" actId="478"/>
          <ac:spMkLst>
            <pc:docMk/>
            <pc:sldMk cId="0" sldId="272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32.494" v="401" actId="14100"/>
          <ac:spMkLst>
            <pc:docMk/>
            <pc:sldMk cId="0" sldId="272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8:58.680" v="41"/>
          <ac:spMkLst>
            <pc:docMk/>
            <pc:sldMk cId="0" sldId="272"/>
            <ac:spMk id="28" creationId="{79BD5642-FCCF-08DE-2A89-A12DDB0E255E}"/>
          </ac:spMkLst>
        </pc:spChg>
      </pc:sldChg>
      <pc:sldChg chg="addSp delSp modSp mod">
        <pc:chgData name="Jenn Anne" userId="2e42e5b19939340a" providerId="LiveId" clId="{03CFE6FE-3050-46E9-BC65-9EE65C33B190}" dt="2023-04-21T23:22:39.273" v="403" actId="14100"/>
        <pc:sldMkLst>
          <pc:docMk/>
          <pc:sldMk cId="0" sldId="273"/>
        </pc:sldMkLst>
        <pc:spChg chg="del mod">
          <ac:chgData name="Jenn Anne" userId="2e42e5b19939340a" providerId="LiveId" clId="{03CFE6FE-3050-46E9-BC65-9EE65C33B190}" dt="2023-04-21T22:39:02.239" v="43" actId="478"/>
          <ac:spMkLst>
            <pc:docMk/>
            <pc:sldMk cId="0" sldId="27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39.273" v="403" actId="14100"/>
          <ac:spMkLst>
            <pc:docMk/>
            <pc:sldMk cId="0" sldId="27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02.621" v="44"/>
          <ac:spMkLst>
            <pc:docMk/>
            <pc:sldMk cId="0" sldId="273"/>
            <ac:spMk id="28" creationId="{768817F9-23C4-80A5-1993-A06E6556BDFD}"/>
          </ac:spMkLst>
        </pc:spChg>
      </pc:sldChg>
      <pc:sldChg chg="addSp delSp modSp mod">
        <pc:chgData name="Jenn Anne" userId="2e42e5b19939340a" providerId="LiveId" clId="{03CFE6FE-3050-46E9-BC65-9EE65C33B190}" dt="2023-04-21T23:22:45.624" v="405" actId="1076"/>
        <pc:sldMkLst>
          <pc:docMk/>
          <pc:sldMk cId="0" sldId="274"/>
        </pc:sldMkLst>
        <pc:spChg chg="del">
          <ac:chgData name="Jenn Anne" userId="2e42e5b19939340a" providerId="LiveId" clId="{03CFE6FE-3050-46E9-BC65-9EE65C33B190}" dt="2023-04-21T23:13:07.494" v="283" actId="478"/>
          <ac:spMkLst>
            <pc:docMk/>
            <pc:sldMk cId="0" sldId="274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45.624" v="405" actId="1076"/>
          <ac:spMkLst>
            <pc:docMk/>
            <pc:sldMk cId="0" sldId="274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27.452" v="294" actId="478"/>
          <ac:spMkLst>
            <pc:docMk/>
            <pc:sldMk cId="0" sldId="274"/>
            <ac:spMk id="14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3:07.824" v="284"/>
          <ac:spMkLst>
            <pc:docMk/>
            <pc:sldMk cId="0" sldId="274"/>
            <ac:spMk id="28" creationId="{53771D0E-7041-A396-8C75-3064BF9B524E}"/>
          </ac:spMkLst>
        </pc:spChg>
        <pc:spChg chg="add mod">
          <ac:chgData name="Jenn Anne" userId="2e42e5b19939340a" providerId="LiveId" clId="{03CFE6FE-3050-46E9-BC65-9EE65C33B190}" dt="2023-04-21T23:15:27.833" v="295"/>
          <ac:spMkLst>
            <pc:docMk/>
            <pc:sldMk cId="0" sldId="274"/>
            <ac:spMk id="29" creationId="{27EFA0E5-58C4-B8AB-33E3-0AAB27F723F0}"/>
          </ac:spMkLst>
        </pc:spChg>
      </pc:sldChg>
      <pc:sldChg chg="addSp delSp modSp mod">
        <pc:chgData name="Jenn Anne" userId="2e42e5b19939340a" providerId="LiveId" clId="{03CFE6FE-3050-46E9-BC65-9EE65C33B190}" dt="2023-04-21T23:22:53.408" v="407" actId="14100"/>
        <pc:sldMkLst>
          <pc:docMk/>
          <pc:sldMk cId="0" sldId="275"/>
        </pc:sldMkLst>
        <pc:spChg chg="del mod">
          <ac:chgData name="Jenn Anne" userId="2e42e5b19939340a" providerId="LiveId" clId="{03CFE6FE-3050-46E9-BC65-9EE65C33B190}" dt="2023-04-21T22:39:07.712" v="46" actId="478"/>
          <ac:spMkLst>
            <pc:docMk/>
            <pc:sldMk cId="0" sldId="27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2:53.408" v="407" actId="14100"/>
          <ac:spMkLst>
            <pc:docMk/>
            <pc:sldMk cId="0" sldId="27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08.077" v="47"/>
          <ac:spMkLst>
            <pc:docMk/>
            <pc:sldMk cId="0" sldId="275"/>
            <ac:spMk id="28" creationId="{679F699D-4ED4-FC66-E54B-4436F4D12B3D}"/>
          </ac:spMkLst>
        </pc:spChg>
      </pc:sldChg>
      <pc:sldChg chg="addSp delSp modSp mod">
        <pc:chgData name="Jenn Anne" userId="2e42e5b19939340a" providerId="LiveId" clId="{03CFE6FE-3050-46E9-BC65-9EE65C33B190}" dt="2023-04-21T23:23:00.853" v="409" actId="14100"/>
        <pc:sldMkLst>
          <pc:docMk/>
          <pc:sldMk cId="0" sldId="276"/>
        </pc:sldMkLst>
        <pc:spChg chg="del mod">
          <ac:chgData name="Jenn Anne" userId="2e42e5b19939340a" providerId="LiveId" clId="{03CFE6FE-3050-46E9-BC65-9EE65C33B190}" dt="2023-04-21T22:39:13.139" v="49" actId="478"/>
          <ac:spMkLst>
            <pc:docMk/>
            <pc:sldMk cId="0" sldId="276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00.853" v="409" actId="14100"/>
          <ac:spMkLst>
            <pc:docMk/>
            <pc:sldMk cId="0" sldId="276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13.632" v="50"/>
          <ac:spMkLst>
            <pc:docMk/>
            <pc:sldMk cId="0" sldId="276"/>
            <ac:spMk id="28" creationId="{F7CD12E9-B907-FDF1-E5FB-7C653B15210A}"/>
          </ac:spMkLst>
        </pc:spChg>
      </pc:sldChg>
      <pc:sldChg chg="addSp delSp modSp mod">
        <pc:chgData name="Jenn Anne" userId="2e42e5b19939340a" providerId="LiveId" clId="{03CFE6FE-3050-46E9-BC65-9EE65C33B190}" dt="2023-04-21T23:23:06.584" v="411" actId="14100"/>
        <pc:sldMkLst>
          <pc:docMk/>
          <pc:sldMk cId="0" sldId="277"/>
        </pc:sldMkLst>
        <pc:spChg chg="del mod">
          <ac:chgData name="Jenn Anne" userId="2e42e5b19939340a" providerId="LiveId" clId="{03CFE6FE-3050-46E9-BC65-9EE65C33B190}" dt="2023-04-21T22:39:16.560" v="52" actId="478"/>
          <ac:spMkLst>
            <pc:docMk/>
            <pc:sldMk cId="0" sldId="27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06.584" v="411" actId="14100"/>
          <ac:spMkLst>
            <pc:docMk/>
            <pc:sldMk cId="0" sldId="27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16.881" v="53"/>
          <ac:spMkLst>
            <pc:docMk/>
            <pc:sldMk cId="0" sldId="277"/>
            <ac:spMk id="28" creationId="{40D7237A-5C98-012A-7681-06591292F837}"/>
          </ac:spMkLst>
        </pc:spChg>
      </pc:sldChg>
      <pc:sldChg chg="addSp delSp modSp mod">
        <pc:chgData name="Jenn Anne" userId="2e42e5b19939340a" providerId="LiveId" clId="{03CFE6FE-3050-46E9-BC65-9EE65C33B190}" dt="2023-04-21T23:20:40.524" v="370"/>
        <pc:sldMkLst>
          <pc:docMk/>
          <pc:sldMk cId="0" sldId="278"/>
        </pc:sldMkLst>
        <pc:spChg chg="del">
          <ac:chgData name="Jenn Anne" userId="2e42e5b19939340a" providerId="LiveId" clId="{03CFE6FE-3050-46E9-BC65-9EE65C33B190}" dt="2023-04-21T23:13:03.178" v="281" actId="478"/>
          <ac:spMkLst>
            <pc:docMk/>
            <pc:sldMk cId="0" sldId="278"/>
            <ac:spMk id="3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40.234" v="369" actId="478"/>
          <ac:spMkLst>
            <pc:docMk/>
            <pc:sldMk cId="0" sldId="278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32.873" v="296" actId="478"/>
          <ac:spMkLst>
            <pc:docMk/>
            <pc:sldMk cId="0" sldId="278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3:03.495" v="282"/>
          <ac:spMkLst>
            <pc:docMk/>
            <pc:sldMk cId="0" sldId="278"/>
            <ac:spMk id="27" creationId="{C8B913D5-28EC-F440-16A4-88B44E92A59C}"/>
          </ac:spMkLst>
        </pc:spChg>
        <pc:spChg chg="add mod">
          <ac:chgData name="Jenn Anne" userId="2e42e5b19939340a" providerId="LiveId" clId="{03CFE6FE-3050-46E9-BC65-9EE65C33B190}" dt="2023-04-21T23:15:33.203" v="297"/>
          <ac:spMkLst>
            <pc:docMk/>
            <pc:sldMk cId="0" sldId="278"/>
            <ac:spMk id="28" creationId="{AFA11311-D00D-DC2E-D3D7-130D13FB1CCC}"/>
          </ac:spMkLst>
        </pc:spChg>
        <pc:spChg chg="add mod">
          <ac:chgData name="Jenn Anne" userId="2e42e5b19939340a" providerId="LiveId" clId="{03CFE6FE-3050-46E9-BC65-9EE65C33B190}" dt="2023-04-21T23:20:40.524" v="370"/>
          <ac:spMkLst>
            <pc:docMk/>
            <pc:sldMk cId="0" sldId="278"/>
            <ac:spMk id="29" creationId="{4E19E156-3E04-A277-7E21-8E37A36D4011}"/>
          </ac:spMkLst>
        </pc:spChg>
        <pc:spChg chg="add mod">
          <ac:chgData name="Jenn Anne" userId="2e42e5b19939340a" providerId="LiveId" clId="{03CFE6FE-3050-46E9-BC65-9EE65C33B190}" dt="2023-04-21T23:20:40.524" v="370"/>
          <ac:spMkLst>
            <pc:docMk/>
            <pc:sldMk cId="0" sldId="278"/>
            <ac:spMk id="30" creationId="{E10CC3A3-4866-6E73-9140-471877A2D4B2}"/>
          </ac:spMkLst>
        </pc:spChg>
        <pc:grpChg chg="del">
          <ac:chgData name="Jenn Anne" userId="2e42e5b19939340a" providerId="LiveId" clId="{03CFE6FE-3050-46E9-BC65-9EE65C33B190}" dt="2023-04-21T23:20:40.234" v="369" actId="478"/>
          <ac:grpSpMkLst>
            <pc:docMk/>
            <pc:sldMk cId="0" sldId="278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2:39:21.921" v="56"/>
        <pc:sldMkLst>
          <pc:docMk/>
          <pc:sldMk cId="0" sldId="279"/>
        </pc:sldMkLst>
        <pc:spChg chg="del mod">
          <ac:chgData name="Jenn Anne" userId="2e42e5b19939340a" providerId="LiveId" clId="{03CFE6FE-3050-46E9-BC65-9EE65C33B190}" dt="2023-04-21T22:39:21.574" v="55" actId="478"/>
          <ac:spMkLst>
            <pc:docMk/>
            <pc:sldMk cId="0" sldId="279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21.921" v="56"/>
          <ac:spMkLst>
            <pc:docMk/>
            <pc:sldMk cId="0" sldId="279"/>
            <ac:spMk id="28" creationId="{9B4C6682-EFF4-4D0E-D0A5-9D0855582D4E}"/>
          </ac:spMkLst>
        </pc:spChg>
      </pc:sldChg>
      <pc:sldChg chg="addSp delSp modSp mod">
        <pc:chgData name="Jenn Anne" userId="2e42e5b19939340a" providerId="LiveId" clId="{03CFE6FE-3050-46E9-BC65-9EE65C33B190}" dt="2023-04-21T23:23:15.583" v="413" actId="14100"/>
        <pc:sldMkLst>
          <pc:docMk/>
          <pc:sldMk cId="0" sldId="280"/>
        </pc:sldMkLst>
        <pc:spChg chg="del mod">
          <ac:chgData name="Jenn Anne" userId="2e42e5b19939340a" providerId="LiveId" clId="{03CFE6FE-3050-46E9-BC65-9EE65C33B190}" dt="2023-04-21T22:39:25.491" v="58" actId="478"/>
          <ac:spMkLst>
            <pc:docMk/>
            <pc:sldMk cId="0" sldId="280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15.583" v="413" actId="14100"/>
          <ac:spMkLst>
            <pc:docMk/>
            <pc:sldMk cId="0" sldId="280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25.835" v="59"/>
          <ac:spMkLst>
            <pc:docMk/>
            <pc:sldMk cId="0" sldId="280"/>
            <ac:spMk id="28" creationId="{52E2C2C9-8A96-90A8-8943-2C4AE3709283}"/>
          </ac:spMkLst>
        </pc:spChg>
      </pc:sldChg>
      <pc:sldChg chg="addSp delSp modSp mod">
        <pc:chgData name="Jenn Anne" userId="2e42e5b19939340a" providerId="LiveId" clId="{03CFE6FE-3050-46E9-BC65-9EE65C33B190}" dt="2023-04-21T23:23:21.182" v="415" actId="14100"/>
        <pc:sldMkLst>
          <pc:docMk/>
          <pc:sldMk cId="0" sldId="281"/>
        </pc:sldMkLst>
        <pc:spChg chg="del mod">
          <ac:chgData name="Jenn Anne" userId="2e42e5b19939340a" providerId="LiveId" clId="{03CFE6FE-3050-46E9-BC65-9EE65C33B190}" dt="2023-04-21T22:39:28.791" v="61" actId="478"/>
          <ac:spMkLst>
            <pc:docMk/>
            <pc:sldMk cId="0" sldId="28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21.182" v="415" actId="14100"/>
          <ac:spMkLst>
            <pc:docMk/>
            <pc:sldMk cId="0" sldId="28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29.151" v="62"/>
          <ac:spMkLst>
            <pc:docMk/>
            <pc:sldMk cId="0" sldId="281"/>
            <ac:spMk id="28" creationId="{0AD82953-1A17-18FC-5DB0-851A4AF3B9DF}"/>
          </ac:spMkLst>
        </pc:spChg>
      </pc:sldChg>
      <pc:sldChg chg="addSp delSp modSp mod">
        <pc:chgData name="Jenn Anne" userId="2e42e5b19939340a" providerId="LiveId" clId="{03CFE6FE-3050-46E9-BC65-9EE65C33B190}" dt="2023-04-21T23:23:26.974" v="417" actId="1076"/>
        <pc:sldMkLst>
          <pc:docMk/>
          <pc:sldMk cId="0" sldId="282"/>
        </pc:sldMkLst>
        <pc:spChg chg="del">
          <ac:chgData name="Jenn Anne" userId="2e42e5b19939340a" providerId="LiveId" clId="{03CFE6FE-3050-46E9-BC65-9EE65C33B190}" dt="2023-04-21T23:12:58.678" v="279" actId="478"/>
          <ac:spMkLst>
            <pc:docMk/>
            <pc:sldMk cId="0" sldId="282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26.974" v="417" actId="1076"/>
          <ac:spMkLst>
            <pc:docMk/>
            <pc:sldMk cId="0" sldId="282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33.276" v="366" actId="478"/>
          <ac:spMkLst>
            <pc:docMk/>
            <pc:sldMk cId="0" sldId="282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37.399" v="298" actId="478"/>
          <ac:spMkLst>
            <pc:docMk/>
            <pc:sldMk cId="0" sldId="282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58.984" v="280"/>
          <ac:spMkLst>
            <pc:docMk/>
            <pc:sldMk cId="0" sldId="282"/>
            <ac:spMk id="27" creationId="{2B62461C-15C6-5B6F-4A9C-8A05B2ECB236}"/>
          </ac:spMkLst>
        </pc:spChg>
        <pc:spChg chg="add mod">
          <ac:chgData name="Jenn Anne" userId="2e42e5b19939340a" providerId="LiveId" clId="{03CFE6FE-3050-46E9-BC65-9EE65C33B190}" dt="2023-04-21T23:15:37.724" v="299"/>
          <ac:spMkLst>
            <pc:docMk/>
            <pc:sldMk cId="0" sldId="282"/>
            <ac:spMk id="28" creationId="{C6CF7FA4-4BD1-F870-11AD-F5CCAF637246}"/>
          </ac:spMkLst>
        </pc:spChg>
        <pc:spChg chg="add mod">
          <ac:chgData name="Jenn Anne" userId="2e42e5b19939340a" providerId="LiveId" clId="{03CFE6FE-3050-46E9-BC65-9EE65C33B190}" dt="2023-04-21T23:20:35.453" v="368"/>
          <ac:spMkLst>
            <pc:docMk/>
            <pc:sldMk cId="0" sldId="282"/>
            <ac:spMk id="29" creationId="{782402A8-DB26-D4FD-50CB-ED04E059D455}"/>
          </ac:spMkLst>
        </pc:spChg>
        <pc:spChg chg="add mod">
          <ac:chgData name="Jenn Anne" userId="2e42e5b19939340a" providerId="LiveId" clId="{03CFE6FE-3050-46E9-BC65-9EE65C33B190}" dt="2023-04-21T23:20:35.453" v="368"/>
          <ac:spMkLst>
            <pc:docMk/>
            <pc:sldMk cId="0" sldId="282"/>
            <ac:spMk id="30" creationId="{B1D3240B-6FC3-EC3D-1D21-59E92727DB65}"/>
          </ac:spMkLst>
        </pc:spChg>
        <pc:grpChg chg="del">
          <ac:chgData name="Jenn Anne" userId="2e42e5b19939340a" providerId="LiveId" clId="{03CFE6FE-3050-46E9-BC65-9EE65C33B190}" dt="2023-04-21T23:20:34.604" v="367" actId="478"/>
          <ac:grpSpMkLst>
            <pc:docMk/>
            <pc:sldMk cId="0" sldId="282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3:38.244" v="420" actId="20577"/>
        <pc:sldMkLst>
          <pc:docMk/>
          <pc:sldMk cId="0" sldId="283"/>
        </pc:sldMkLst>
        <pc:spChg chg="del mod">
          <ac:chgData name="Jenn Anne" userId="2e42e5b19939340a" providerId="LiveId" clId="{03CFE6FE-3050-46E9-BC65-9EE65C33B190}" dt="2023-04-21T22:39:33.971" v="64" actId="478"/>
          <ac:spMkLst>
            <pc:docMk/>
            <pc:sldMk cId="0" sldId="28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38.244" v="420" actId="20577"/>
          <ac:spMkLst>
            <pc:docMk/>
            <pc:sldMk cId="0" sldId="28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34.401" v="65"/>
          <ac:spMkLst>
            <pc:docMk/>
            <pc:sldMk cId="0" sldId="283"/>
            <ac:spMk id="28" creationId="{C6BE5F0F-15FC-9C8D-5EC0-7E4215A86BBF}"/>
          </ac:spMkLst>
        </pc:spChg>
      </pc:sldChg>
      <pc:sldChg chg="addSp delSp modSp mod">
        <pc:chgData name="Jenn Anne" userId="2e42e5b19939340a" providerId="LiveId" clId="{03CFE6FE-3050-46E9-BC65-9EE65C33B190}" dt="2023-04-21T23:23:58.260" v="422" actId="14100"/>
        <pc:sldMkLst>
          <pc:docMk/>
          <pc:sldMk cId="0" sldId="284"/>
        </pc:sldMkLst>
        <pc:spChg chg="del mod">
          <ac:chgData name="Jenn Anne" userId="2e42e5b19939340a" providerId="LiveId" clId="{03CFE6FE-3050-46E9-BC65-9EE65C33B190}" dt="2023-04-21T22:39:37.971" v="67" actId="478"/>
          <ac:spMkLst>
            <pc:docMk/>
            <pc:sldMk cId="0" sldId="284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3:58.260" v="422" actId="14100"/>
          <ac:spMkLst>
            <pc:docMk/>
            <pc:sldMk cId="0" sldId="284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38.372" v="68"/>
          <ac:spMkLst>
            <pc:docMk/>
            <pc:sldMk cId="0" sldId="284"/>
            <ac:spMk id="28" creationId="{D0A67753-3CC6-ACC9-2E02-C501AA2C135C}"/>
          </ac:spMkLst>
        </pc:spChg>
      </pc:sldChg>
      <pc:sldChg chg="addSp delSp modSp mod">
        <pc:chgData name="Jenn Anne" userId="2e42e5b19939340a" providerId="LiveId" clId="{03CFE6FE-3050-46E9-BC65-9EE65C33B190}" dt="2023-04-21T23:24:23.474" v="423" actId="14100"/>
        <pc:sldMkLst>
          <pc:docMk/>
          <pc:sldMk cId="0" sldId="285"/>
        </pc:sldMkLst>
        <pc:spChg chg="del mod">
          <ac:chgData name="Jenn Anne" userId="2e42e5b19939340a" providerId="LiveId" clId="{03CFE6FE-3050-46E9-BC65-9EE65C33B190}" dt="2023-04-21T22:39:41.373" v="70" actId="478"/>
          <ac:spMkLst>
            <pc:docMk/>
            <pc:sldMk cId="0" sldId="28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4:23.474" v="423" actId="14100"/>
          <ac:spMkLst>
            <pc:docMk/>
            <pc:sldMk cId="0" sldId="28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41.691" v="71"/>
          <ac:spMkLst>
            <pc:docMk/>
            <pc:sldMk cId="0" sldId="285"/>
            <ac:spMk id="28" creationId="{72072FCF-6B55-9504-F0D3-21D843A1997B}"/>
          </ac:spMkLst>
        </pc:spChg>
      </pc:sldChg>
      <pc:sldChg chg="addSp delSp modSp mod">
        <pc:chgData name="Jenn Anne" userId="2e42e5b19939340a" providerId="LiveId" clId="{03CFE6FE-3050-46E9-BC65-9EE65C33B190}" dt="2023-04-21T23:20:27.466" v="365"/>
        <pc:sldMkLst>
          <pc:docMk/>
          <pc:sldMk cId="0" sldId="286"/>
        </pc:sldMkLst>
        <pc:spChg chg="del">
          <ac:chgData name="Jenn Anne" userId="2e42e5b19939340a" providerId="LiveId" clId="{03CFE6FE-3050-46E9-BC65-9EE65C33B190}" dt="2023-04-21T23:12:54.033" v="277" actId="478"/>
          <ac:spMkLst>
            <pc:docMk/>
            <pc:sldMk cId="0" sldId="286"/>
            <ac:spMk id="3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25.638" v="363" actId="478"/>
          <ac:spMkLst>
            <pc:docMk/>
            <pc:sldMk cId="0" sldId="286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41.844" v="300" actId="478"/>
          <ac:spMkLst>
            <pc:docMk/>
            <pc:sldMk cId="0" sldId="286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54.359" v="278"/>
          <ac:spMkLst>
            <pc:docMk/>
            <pc:sldMk cId="0" sldId="286"/>
            <ac:spMk id="27" creationId="{2CBB1173-5399-FA90-1A28-7E38E5883758}"/>
          </ac:spMkLst>
        </pc:spChg>
        <pc:spChg chg="add mod">
          <ac:chgData name="Jenn Anne" userId="2e42e5b19939340a" providerId="LiveId" clId="{03CFE6FE-3050-46E9-BC65-9EE65C33B190}" dt="2023-04-21T23:15:42.164" v="301"/>
          <ac:spMkLst>
            <pc:docMk/>
            <pc:sldMk cId="0" sldId="286"/>
            <ac:spMk id="28" creationId="{E5D2FF78-EF80-52E2-BF7A-5EF47A203267}"/>
          </ac:spMkLst>
        </pc:spChg>
        <pc:spChg chg="add mod">
          <ac:chgData name="Jenn Anne" userId="2e42e5b19939340a" providerId="LiveId" clId="{03CFE6FE-3050-46E9-BC65-9EE65C33B190}" dt="2023-04-21T23:20:27.466" v="365"/>
          <ac:spMkLst>
            <pc:docMk/>
            <pc:sldMk cId="0" sldId="286"/>
            <ac:spMk id="29" creationId="{26F723A7-A4A3-7ED8-D5C6-D40F0EB7C324}"/>
          </ac:spMkLst>
        </pc:spChg>
        <pc:spChg chg="add mod">
          <ac:chgData name="Jenn Anne" userId="2e42e5b19939340a" providerId="LiveId" clId="{03CFE6FE-3050-46E9-BC65-9EE65C33B190}" dt="2023-04-21T23:20:27.466" v="365"/>
          <ac:spMkLst>
            <pc:docMk/>
            <pc:sldMk cId="0" sldId="286"/>
            <ac:spMk id="30" creationId="{C14CB6EF-B0B3-00FB-D2E6-B2FF850BE2D3}"/>
          </ac:spMkLst>
        </pc:spChg>
        <pc:grpChg chg="del">
          <ac:chgData name="Jenn Anne" userId="2e42e5b19939340a" providerId="LiveId" clId="{03CFE6FE-3050-46E9-BC65-9EE65C33B190}" dt="2023-04-21T23:20:27.115" v="364" actId="478"/>
          <ac:grpSpMkLst>
            <pc:docMk/>
            <pc:sldMk cId="0" sldId="286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4:32.449" v="425" actId="14100"/>
        <pc:sldMkLst>
          <pc:docMk/>
          <pc:sldMk cId="0" sldId="287"/>
        </pc:sldMkLst>
        <pc:spChg chg="del mod">
          <ac:chgData name="Jenn Anne" userId="2e42e5b19939340a" providerId="LiveId" clId="{03CFE6FE-3050-46E9-BC65-9EE65C33B190}" dt="2023-04-21T22:39:45.327" v="73" actId="478"/>
          <ac:spMkLst>
            <pc:docMk/>
            <pc:sldMk cId="0" sldId="28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4:32.449" v="425" actId="14100"/>
          <ac:spMkLst>
            <pc:docMk/>
            <pc:sldMk cId="0" sldId="28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45.691" v="74"/>
          <ac:spMkLst>
            <pc:docMk/>
            <pc:sldMk cId="0" sldId="287"/>
            <ac:spMk id="28" creationId="{41F6655F-CA8E-E309-C5FC-5C2C432A1903}"/>
          </ac:spMkLst>
        </pc:spChg>
      </pc:sldChg>
      <pc:sldChg chg="addSp delSp modSp mod">
        <pc:chgData name="Jenn Anne" userId="2e42e5b19939340a" providerId="LiveId" clId="{03CFE6FE-3050-46E9-BC65-9EE65C33B190}" dt="2023-04-21T23:24:35.672" v="426" actId="14100"/>
        <pc:sldMkLst>
          <pc:docMk/>
          <pc:sldMk cId="0" sldId="288"/>
        </pc:sldMkLst>
        <pc:spChg chg="del mod">
          <ac:chgData name="Jenn Anne" userId="2e42e5b19939340a" providerId="LiveId" clId="{03CFE6FE-3050-46E9-BC65-9EE65C33B190}" dt="2023-04-21T22:39:48.310" v="76" actId="478"/>
          <ac:spMkLst>
            <pc:docMk/>
            <pc:sldMk cId="0" sldId="288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4:35.672" v="426" actId="14100"/>
          <ac:spMkLst>
            <pc:docMk/>
            <pc:sldMk cId="0" sldId="288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39:48.642" v="77"/>
          <ac:spMkLst>
            <pc:docMk/>
            <pc:sldMk cId="0" sldId="288"/>
            <ac:spMk id="28" creationId="{5E86FC99-D660-D1AF-3813-363DF7A609BB}"/>
          </ac:spMkLst>
        </pc:spChg>
      </pc:sldChg>
      <pc:sldChg chg="addSp delSp modSp mod">
        <pc:chgData name="Jenn Anne" userId="2e42e5b19939340a" providerId="LiveId" clId="{03CFE6FE-3050-46E9-BC65-9EE65C33B190}" dt="2023-04-21T23:24:41.943" v="428" actId="14100"/>
        <pc:sldMkLst>
          <pc:docMk/>
          <pc:sldMk cId="0" sldId="289"/>
        </pc:sldMkLst>
        <pc:spChg chg="del mod">
          <ac:chgData name="Jenn Anne" userId="2e42e5b19939340a" providerId="LiveId" clId="{03CFE6FE-3050-46E9-BC65-9EE65C33B190}" dt="2023-04-21T22:39:57.241" v="82" actId="478"/>
          <ac:spMkLst>
            <pc:docMk/>
            <pc:sldMk cId="0" sldId="28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4:41.943" v="428" actId="14100"/>
          <ac:spMkLst>
            <pc:docMk/>
            <pc:sldMk cId="0" sldId="289"/>
            <ac:spMk id="27" creationId="{00000000-0000-0000-0000-000000000000}"/>
          </ac:spMkLst>
        </pc:spChg>
        <pc:spChg chg="add del mod">
          <ac:chgData name="Jenn Anne" userId="2e42e5b19939340a" providerId="LiveId" clId="{03CFE6FE-3050-46E9-BC65-9EE65C33B190}" dt="2023-04-21T22:39:53.359" v="80" actId="478"/>
          <ac:spMkLst>
            <pc:docMk/>
            <pc:sldMk cId="0" sldId="289"/>
            <ac:spMk id="28" creationId="{AB853DF1-3362-D415-6331-6173117E14E2}"/>
          </ac:spMkLst>
        </pc:spChg>
        <pc:spChg chg="add mod">
          <ac:chgData name="Jenn Anne" userId="2e42e5b19939340a" providerId="LiveId" clId="{03CFE6FE-3050-46E9-BC65-9EE65C33B190}" dt="2023-04-21T22:39:57.684" v="83"/>
          <ac:spMkLst>
            <pc:docMk/>
            <pc:sldMk cId="0" sldId="289"/>
            <ac:spMk id="29" creationId="{A4C4CF0C-C8D8-C46F-D6FB-589D51B1A928}"/>
          </ac:spMkLst>
        </pc:spChg>
      </pc:sldChg>
      <pc:sldChg chg="addSp delSp modSp mod">
        <pc:chgData name="Jenn Anne" userId="2e42e5b19939340a" providerId="LiveId" clId="{03CFE6FE-3050-46E9-BC65-9EE65C33B190}" dt="2023-04-21T23:24:47.912" v="430" actId="1076"/>
        <pc:sldMkLst>
          <pc:docMk/>
          <pc:sldMk cId="0" sldId="290"/>
        </pc:sldMkLst>
        <pc:spChg chg="del">
          <ac:chgData name="Jenn Anne" userId="2e42e5b19939340a" providerId="LiveId" clId="{03CFE6FE-3050-46E9-BC65-9EE65C33B190}" dt="2023-04-21T23:12:49.453" v="275" actId="478"/>
          <ac:spMkLst>
            <pc:docMk/>
            <pc:sldMk cId="0" sldId="290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4:47.912" v="430" actId="1076"/>
          <ac:spMkLst>
            <pc:docMk/>
            <pc:sldMk cId="0" sldId="290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20.325" v="361" actId="478"/>
          <ac:spMkLst>
            <pc:docMk/>
            <pc:sldMk cId="0" sldId="290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46.664" v="302" actId="478"/>
          <ac:spMkLst>
            <pc:docMk/>
            <pc:sldMk cId="0" sldId="290"/>
            <ac:spMk id="25" creationId="{00000000-0000-0000-0000-000000000000}"/>
          </ac:spMkLst>
        </pc:spChg>
        <pc:spChg chg="add del mod">
          <ac:chgData name="Jenn Anne" userId="2e42e5b19939340a" providerId="LiveId" clId="{03CFE6FE-3050-46E9-BC65-9EE65C33B190}" dt="2023-04-21T22:40:00.240" v="85" actId="478"/>
          <ac:spMkLst>
            <pc:docMk/>
            <pc:sldMk cId="0" sldId="290"/>
            <ac:spMk id="27" creationId="{ECC242C5-7008-6029-BD78-5A1C78E65928}"/>
          </ac:spMkLst>
        </pc:spChg>
        <pc:spChg chg="add mod">
          <ac:chgData name="Jenn Anne" userId="2e42e5b19939340a" providerId="LiveId" clId="{03CFE6FE-3050-46E9-BC65-9EE65C33B190}" dt="2023-04-21T23:12:49.784" v="276"/>
          <ac:spMkLst>
            <pc:docMk/>
            <pc:sldMk cId="0" sldId="290"/>
            <ac:spMk id="28" creationId="{32E2CE31-5254-4618-F86E-B3FEEB666A84}"/>
          </ac:spMkLst>
        </pc:spChg>
        <pc:spChg chg="add mod">
          <ac:chgData name="Jenn Anne" userId="2e42e5b19939340a" providerId="LiveId" clId="{03CFE6FE-3050-46E9-BC65-9EE65C33B190}" dt="2023-04-21T23:15:46.984" v="303"/>
          <ac:spMkLst>
            <pc:docMk/>
            <pc:sldMk cId="0" sldId="290"/>
            <ac:spMk id="29" creationId="{813C7B86-89B4-EEDD-C763-45C8783F1554}"/>
          </ac:spMkLst>
        </pc:spChg>
        <pc:spChg chg="add mod">
          <ac:chgData name="Jenn Anne" userId="2e42e5b19939340a" providerId="LiveId" clId="{03CFE6FE-3050-46E9-BC65-9EE65C33B190}" dt="2023-04-21T23:20:20.619" v="362"/>
          <ac:spMkLst>
            <pc:docMk/>
            <pc:sldMk cId="0" sldId="290"/>
            <ac:spMk id="30" creationId="{9C56723F-4E0D-A353-420D-8423EE88CEC5}"/>
          </ac:spMkLst>
        </pc:spChg>
        <pc:spChg chg="add mod">
          <ac:chgData name="Jenn Anne" userId="2e42e5b19939340a" providerId="LiveId" clId="{03CFE6FE-3050-46E9-BC65-9EE65C33B190}" dt="2023-04-21T23:20:20.619" v="362"/>
          <ac:spMkLst>
            <pc:docMk/>
            <pc:sldMk cId="0" sldId="290"/>
            <ac:spMk id="31" creationId="{80D3DCB3-4FA6-DAC6-7D5A-D5432DEFA14E}"/>
          </ac:spMkLst>
        </pc:spChg>
        <pc:grpChg chg="del">
          <ac:chgData name="Jenn Anne" userId="2e42e5b19939340a" providerId="LiveId" clId="{03CFE6FE-3050-46E9-BC65-9EE65C33B190}" dt="2023-04-21T23:20:20.325" v="361" actId="478"/>
          <ac:grpSpMkLst>
            <pc:docMk/>
            <pc:sldMk cId="0" sldId="290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4:54.733" v="432" actId="14100"/>
        <pc:sldMkLst>
          <pc:docMk/>
          <pc:sldMk cId="0" sldId="291"/>
        </pc:sldMkLst>
        <pc:spChg chg="del mod">
          <ac:chgData name="Jenn Anne" userId="2e42e5b19939340a" providerId="LiveId" clId="{03CFE6FE-3050-46E9-BC65-9EE65C33B190}" dt="2023-04-21T22:40:04.381" v="87" actId="478"/>
          <ac:spMkLst>
            <pc:docMk/>
            <pc:sldMk cId="0" sldId="29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4:54.733" v="432" actId="14100"/>
          <ac:spMkLst>
            <pc:docMk/>
            <pc:sldMk cId="0" sldId="29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04.721" v="88"/>
          <ac:spMkLst>
            <pc:docMk/>
            <pc:sldMk cId="0" sldId="291"/>
            <ac:spMk id="28" creationId="{0FE78960-EF0C-2D21-F00A-882E0D5BB4E2}"/>
          </ac:spMkLst>
        </pc:spChg>
      </pc:sldChg>
      <pc:sldChg chg="addSp delSp modSp mod">
        <pc:chgData name="Jenn Anne" userId="2e42e5b19939340a" providerId="LiveId" clId="{03CFE6FE-3050-46E9-BC65-9EE65C33B190}" dt="2023-04-21T23:25:01.186" v="434" actId="14100"/>
        <pc:sldMkLst>
          <pc:docMk/>
          <pc:sldMk cId="0" sldId="292"/>
        </pc:sldMkLst>
        <pc:spChg chg="del mod">
          <ac:chgData name="Jenn Anne" userId="2e42e5b19939340a" providerId="LiveId" clId="{03CFE6FE-3050-46E9-BC65-9EE65C33B190}" dt="2023-04-21T22:40:11.043" v="90" actId="478"/>
          <ac:spMkLst>
            <pc:docMk/>
            <pc:sldMk cId="0" sldId="292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5:01.186" v="434" actId="14100"/>
          <ac:spMkLst>
            <pc:docMk/>
            <pc:sldMk cId="0" sldId="292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11.471" v="91"/>
          <ac:spMkLst>
            <pc:docMk/>
            <pc:sldMk cId="0" sldId="292"/>
            <ac:spMk id="28" creationId="{8243EAF5-B38C-43EB-F83D-8A2BC89B6834}"/>
          </ac:spMkLst>
        </pc:spChg>
      </pc:sldChg>
      <pc:sldChg chg="addSp delSp modSp mod">
        <pc:chgData name="Jenn Anne" userId="2e42e5b19939340a" providerId="LiveId" clId="{03CFE6FE-3050-46E9-BC65-9EE65C33B190}" dt="2023-04-21T22:40:18.989" v="94"/>
        <pc:sldMkLst>
          <pc:docMk/>
          <pc:sldMk cId="0" sldId="293"/>
        </pc:sldMkLst>
        <pc:spChg chg="del mod">
          <ac:chgData name="Jenn Anne" userId="2e42e5b19939340a" providerId="LiveId" clId="{03CFE6FE-3050-46E9-BC65-9EE65C33B190}" dt="2023-04-21T22:40:18.680" v="93" actId="478"/>
          <ac:spMkLst>
            <pc:docMk/>
            <pc:sldMk cId="0" sldId="293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18.989" v="94"/>
          <ac:spMkLst>
            <pc:docMk/>
            <pc:sldMk cId="0" sldId="293"/>
            <ac:spMk id="28" creationId="{2D957E09-19CB-52F7-95A7-284CE744F91B}"/>
          </ac:spMkLst>
        </pc:spChg>
      </pc:sldChg>
      <pc:sldChg chg="addSp delSp modSp mod">
        <pc:chgData name="Jenn Anne" userId="2e42e5b19939340a" providerId="LiveId" clId="{03CFE6FE-3050-46E9-BC65-9EE65C33B190}" dt="2023-04-21T23:25:07.504" v="436" actId="1076"/>
        <pc:sldMkLst>
          <pc:docMk/>
          <pc:sldMk cId="0" sldId="294"/>
        </pc:sldMkLst>
        <pc:spChg chg="del">
          <ac:chgData name="Jenn Anne" userId="2e42e5b19939340a" providerId="LiveId" clId="{03CFE6FE-3050-46E9-BC65-9EE65C33B190}" dt="2023-04-21T23:12:45.214" v="273" actId="478"/>
          <ac:spMkLst>
            <pc:docMk/>
            <pc:sldMk cId="0" sldId="294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5:07.504" v="436" actId="1076"/>
          <ac:spMkLst>
            <pc:docMk/>
            <pc:sldMk cId="0" sldId="294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15.364" v="359" actId="478"/>
          <ac:spMkLst>
            <pc:docMk/>
            <pc:sldMk cId="0" sldId="294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52.953" v="304" actId="478"/>
          <ac:spMkLst>
            <pc:docMk/>
            <pc:sldMk cId="0" sldId="294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45.504" v="274"/>
          <ac:spMkLst>
            <pc:docMk/>
            <pc:sldMk cId="0" sldId="294"/>
            <ac:spMk id="27" creationId="{A6D291CB-85C0-CAE1-9E39-993D343B8C42}"/>
          </ac:spMkLst>
        </pc:spChg>
        <pc:spChg chg="add mod">
          <ac:chgData name="Jenn Anne" userId="2e42e5b19939340a" providerId="LiveId" clId="{03CFE6FE-3050-46E9-BC65-9EE65C33B190}" dt="2023-04-21T23:15:53.245" v="305"/>
          <ac:spMkLst>
            <pc:docMk/>
            <pc:sldMk cId="0" sldId="294"/>
            <ac:spMk id="28" creationId="{7533CB67-C720-5A9D-FDE5-29D32D68B22E}"/>
          </ac:spMkLst>
        </pc:spChg>
        <pc:spChg chg="add mod">
          <ac:chgData name="Jenn Anne" userId="2e42e5b19939340a" providerId="LiveId" clId="{03CFE6FE-3050-46E9-BC65-9EE65C33B190}" dt="2023-04-21T23:20:15.688" v="360"/>
          <ac:spMkLst>
            <pc:docMk/>
            <pc:sldMk cId="0" sldId="294"/>
            <ac:spMk id="29" creationId="{3753A696-B0D4-C8FC-795F-76C3E0B33CE5}"/>
          </ac:spMkLst>
        </pc:spChg>
        <pc:spChg chg="add mod">
          <ac:chgData name="Jenn Anne" userId="2e42e5b19939340a" providerId="LiveId" clId="{03CFE6FE-3050-46E9-BC65-9EE65C33B190}" dt="2023-04-21T23:20:15.688" v="360"/>
          <ac:spMkLst>
            <pc:docMk/>
            <pc:sldMk cId="0" sldId="294"/>
            <ac:spMk id="30" creationId="{11D1139B-503A-6ACB-BB2E-F6FE8958D8DD}"/>
          </ac:spMkLst>
        </pc:spChg>
        <pc:grpChg chg="del">
          <ac:chgData name="Jenn Anne" userId="2e42e5b19939340a" providerId="LiveId" clId="{03CFE6FE-3050-46E9-BC65-9EE65C33B190}" dt="2023-04-21T23:20:15.364" v="359" actId="478"/>
          <ac:grpSpMkLst>
            <pc:docMk/>
            <pc:sldMk cId="0" sldId="294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5:13.554" v="438" actId="14100"/>
        <pc:sldMkLst>
          <pc:docMk/>
          <pc:sldMk cId="0" sldId="295"/>
        </pc:sldMkLst>
        <pc:spChg chg="del mod">
          <ac:chgData name="Jenn Anne" userId="2e42e5b19939340a" providerId="LiveId" clId="{03CFE6FE-3050-46E9-BC65-9EE65C33B190}" dt="2023-04-21T22:40:24.134" v="96" actId="478"/>
          <ac:spMkLst>
            <pc:docMk/>
            <pc:sldMk cId="0" sldId="29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5:13.554" v="438" actId="14100"/>
          <ac:spMkLst>
            <pc:docMk/>
            <pc:sldMk cId="0" sldId="29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24.420" v="97"/>
          <ac:spMkLst>
            <pc:docMk/>
            <pc:sldMk cId="0" sldId="295"/>
            <ac:spMk id="28" creationId="{83195C1B-D1D4-9F19-9D84-682EF2139E4A}"/>
          </ac:spMkLst>
        </pc:spChg>
      </pc:sldChg>
      <pc:sldChg chg="addSp delSp modSp mod">
        <pc:chgData name="Jenn Anne" userId="2e42e5b19939340a" providerId="LiveId" clId="{03CFE6FE-3050-46E9-BC65-9EE65C33B190}" dt="2023-04-21T23:25:19.115" v="440" actId="14100"/>
        <pc:sldMkLst>
          <pc:docMk/>
          <pc:sldMk cId="0" sldId="296"/>
        </pc:sldMkLst>
        <pc:spChg chg="del mod">
          <ac:chgData name="Jenn Anne" userId="2e42e5b19939340a" providerId="LiveId" clId="{03CFE6FE-3050-46E9-BC65-9EE65C33B190}" dt="2023-04-21T22:40:27.240" v="99" actId="478"/>
          <ac:spMkLst>
            <pc:docMk/>
            <pc:sldMk cId="0" sldId="296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5:19.115" v="440" actId="14100"/>
          <ac:spMkLst>
            <pc:docMk/>
            <pc:sldMk cId="0" sldId="296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27.531" v="100"/>
          <ac:spMkLst>
            <pc:docMk/>
            <pc:sldMk cId="0" sldId="296"/>
            <ac:spMk id="28" creationId="{76BAF761-B810-1B29-8BAC-00D64BFD8082}"/>
          </ac:spMkLst>
        </pc:spChg>
      </pc:sldChg>
      <pc:sldChg chg="addSp delSp modSp mod">
        <pc:chgData name="Jenn Anne" userId="2e42e5b19939340a" providerId="LiveId" clId="{03CFE6FE-3050-46E9-BC65-9EE65C33B190}" dt="2023-04-21T23:25:24.483" v="442" actId="14100"/>
        <pc:sldMkLst>
          <pc:docMk/>
          <pc:sldMk cId="0" sldId="297"/>
        </pc:sldMkLst>
        <pc:spChg chg="del mod">
          <ac:chgData name="Jenn Anne" userId="2e42e5b19939340a" providerId="LiveId" clId="{03CFE6FE-3050-46E9-BC65-9EE65C33B190}" dt="2023-04-21T22:40:31.641" v="102" actId="478"/>
          <ac:spMkLst>
            <pc:docMk/>
            <pc:sldMk cId="0" sldId="29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5:24.483" v="442" actId="14100"/>
          <ac:spMkLst>
            <pc:docMk/>
            <pc:sldMk cId="0" sldId="29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31.971" v="103"/>
          <ac:spMkLst>
            <pc:docMk/>
            <pc:sldMk cId="0" sldId="297"/>
            <ac:spMk id="28" creationId="{9E0B25C0-A4A8-6C0F-CA18-AD35371026DB}"/>
          </ac:spMkLst>
        </pc:spChg>
      </pc:sldChg>
      <pc:sldChg chg="addSp delSp modSp mod">
        <pc:chgData name="Jenn Anne" userId="2e42e5b19939340a" providerId="LiveId" clId="{03CFE6FE-3050-46E9-BC65-9EE65C33B190}" dt="2023-04-21T23:25:30.713" v="444" actId="1076"/>
        <pc:sldMkLst>
          <pc:docMk/>
          <pc:sldMk cId="0" sldId="298"/>
        </pc:sldMkLst>
        <pc:spChg chg="del">
          <ac:chgData name="Jenn Anne" userId="2e42e5b19939340a" providerId="LiveId" clId="{03CFE6FE-3050-46E9-BC65-9EE65C33B190}" dt="2023-04-21T23:12:41.173" v="271" actId="478"/>
          <ac:spMkLst>
            <pc:docMk/>
            <pc:sldMk cId="0" sldId="298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5:30.713" v="444" actId="1076"/>
          <ac:spMkLst>
            <pc:docMk/>
            <pc:sldMk cId="0" sldId="298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09.412" v="357" actId="478"/>
          <ac:spMkLst>
            <pc:docMk/>
            <pc:sldMk cId="0" sldId="298"/>
            <ac:spMk id="10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41.484" v="272"/>
          <ac:spMkLst>
            <pc:docMk/>
            <pc:sldMk cId="0" sldId="298"/>
            <ac:spMk id="27" creationId="{275490FA-7BD9-E2D3-BF6F-58E25D690A9C}"/>
          </ac:spMkLst>
        </pc:spChg>
        <pc:spChg chg="add mod">
          <ac:chgData name="Jenn Anne" userId="2e42e5b19939340a" providerId="LiveId" clId="{03CFE6FE-3050-46E9-BC65-9EE65C33B190}" dt="2023-04-21T23:20:09.732" v="358"/>
          <ac:spMkLst>
            <pc:docMk/>
            <pc:sldMk cId="0" sldId="298"/>
            <ac:spMk id="28" creationId="{8607960A-FC65-C3B3-DA5E-19D9FFE8B9F7}"/>
          </ac:spMkLst>
        </pc:spChg>
        <pc:spChg chg="add mod">
          <ac:chgData name="Jenn Anne" userId="2e42e5b19939340a" providerId="LiveId" clId="{03CFE6FE-3050-46E9-BC65-9EE65C33B190}" dt="2023-04-21T23:20:09.732" v="358"/>
          <ac:spMkLst>
            <pc:docMk/>
            <pc:sldMk cId="0" sldId="298"/>
            <ac:spMk id="29" creationId="{B8FA4450-28F7-1B04-C6B2-3BDCCBC485CF}"/>
          </ac:spMkLst>
        </pc:spChg>
        <pc:grpChg chg="del">
          <ac:chgData name="Jenn Anne" userId="2e42e5b19939340a" providerId="LiveId" clId="{03CFE6FE-3050-46E9-BC65-9EE65C33B190}" dt="2023-04-21T23:20:09.412" v="357" actId="478"/>
          <ac:grpSpMkLst>
            <pc:docMk/>
            <pc:sldMk cId="0" sldId="298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6:06.137" v="446" actId="14100"/>
        <pc:sldMkLst>
          <pc:docMk/>
          <pc:sldMk cId="0" sldId="299"/>
        </pc:sldMkLst>
        <pc:spChg chg="del mod">
          <ac:chgData name="Jenn Anne" userId="2e42e5b19939340a" providerId="LiveId" clId="{03CFE6FE-3050-46E9-BC65-9EE65C33B190}" dt="2023-04-21T22:40:36.800" v="105" actId="478"/>
          <ac:spMkLst>
            <pc:docMk/>
            <pc:sldMk cId="0" sldId="29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06.137" v="446" actId="14100"/>
          <ac:spMkLst>
            <pc:docMk/>
            <pc:sldMk cId="0" sldId="29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37.189" v="106"/>
          <ac:spMkLst>
            <pc:docMk/>
            <pc:sldMk cId="0" sldId="299"/>
            <ac:spMk id="28" creationId="{489698E2-FCE2-16F0-CD05-D3F74F0BAB39}"/>
          </ac:spMkLst>
        </pc:spChg>
      </pc:sldChg>
      <pc:sldChg chg="addSp delSp modSp mod">
        <pc:chgData name="Jenn Anne" userId="2e42e5b19939340a" providerId="LiveId" clId="{03CFE6FE-3050-46E9-BC65-9EE65C33B190}" dt="2023-04-21T22:40:40.840" v="109"/>
        <pc:sldMkLst>
          <pc:docMk/>
          <pc:sldMk cId="0" sldId="300"/>
        </pc:sldMkLst>
        <pc:spChg chg="del mod">
          <ac:chgData name="Jenn Anne" userId="2e42e5b19939340a" providerId="LiveId" clId="{03CFE6FE-3050-46E9-BC65-9EE65C33B190}" dt="2023-04-21T22:40:40.521" v="108" actId="478"/>
          <ac:spMkLst>
            <pc:docMk/>
            <pc:sldMk cId="0" sldId="300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40.840" v="109"/>
          <ac:spMkLst>
            <pc:docMk/>
            <pc:sldMk cId="0" sldId="300"/>
            <ac:spMk id="28" creationId="{A6CFB401-4E75-A26E-0B6E-E44FDF448318}"/>
          </ac:spMkLst>
        </pc:spChg>
      </pc:sldChg>
      <pc:sldChg chg="addSp delSp modSp mod">
        <pc:chgData name="Jenn Anne" userId="2e42e5b19939340a" providerId="LiveId" clId="{03CFE6FE-3050-46E9-BC65-9EE65C33B190}" dt="2023-04-21T23:26:14.370" v="448" actId="14100"/>
        <pc:sldMkLst>
          <pc:docMk/>
          <pc:sldMk cId="0" sldId="301"/>
        </pc:sldMkLst>
        <pc:spChg chg="del mod">
          <ac:chgData name="Jenn Anne" userId="2e42e5b19939340a" providerId="LiveId" clId="{03CFE6FE-3050-46E9-BC65-9EE65C33B190}" dt="2023-04-21T22:40:44.199" v="111" actId="478"/>
          <ac:spMkLst>
            <pc:docMk/>
            <pc:sldMk cId="0" sldId="30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14.370" v="448" actId="14100"/>
          <ac:spMkLst>
            <pc:docMk/>
            <pc:sldMk cId="0" sldId="30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44.541" v="112"/>
          <ac:spMkLst>
            <pc:docMk/>
            <pc:sldMk cId="0" sldId="301"/>
            <ac:spMk id="28" creationId="{857857A9-08FF-D59E-BE94-BF9F29A6B85A}"/>
          </ac:spMkLst>
        </pc:spChg>
      </pc:sldChg>
      <pc:sldChg chg="addSp delSp modSp mod">
        <pc:chgData name="Jenn Anne" userId="2e42e5b19939340a" providerId="LiveId" clId="{03CFE6FE-3050-46E9-BC65-9EE65C33B190}" dt="2023-04-21T23:26:19.281" v="450" actId="1076"/>
        <pc:sldMkLst>
          <pc:docMk/>
          <pc:sldMk cId="0" sldId="302"/>
        </pc:sldMkLst>
        <pc:spChg chg="del">
          <ac:chgData name="Jenn Anne" userId="2e42e5b19939340a" providerId="LiveId" clId="{03CFE6FE-3050-46E9-BC65-9EE65C33B190}" dt="2023-04-21T23:12:36.855" v="269" actId="478"/>
          <ac:spMkLst>
            <pc:docMk/>
            <pc:sldMk cId="0" sldId="302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19.281" v="450" actId="1076"/>
          <ac:spMkLst>
            <pc:docMk/>
            <pc:sldMk cId="0" sldId="302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20:03.435" v="355" actId="478"/>
          <ac:spMkLst>
            <pc:docMk/>
            <pc:sldMk cId="0" sldId="302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5:59.733" v="306" actId="478"/>
          <ac:spMkLst>
            <pc:docMk/>
            <pc:sldMk cId="0" sldId="302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37.148" v="270"/>
          <ac:spMkLst>
            <pc:docMk/>
            <pc:sldMk cId="0" sldId="302"/>
            <ac:spMk id="27" creationId="{35517E23-59C5-7873-4EC6-625A901DD892}"/>
          </ac:spMkLst>
        </pc:spChg>
        <pc:spChg chg="add mod">
          <ac:chgData name="Jenn Anne" userId="2e42e5b19939340a" providerId="LiveId" clId="{03CFE6FE-3050-46E9-BC65-9EE65C33B190}" dt="2023-04-21T23:16:00.059" v="307"/>
          <ac:spMkLst>
            <pc:docMk/>
            <pc:sldMk cId="0" sldId="302"/>
            <ac:spMk id="28" creationId="{E1CFB0E7-200B-A6A4-D24F-5EBDA3365B84}"/>
          </ac:spMkLst>
        </pc:spChg>
        <pc:spChg chg="add mod">
          <ac:chgData name="Jenn Anne" userId="2e42e5b19939340a" providerId="LiveId" clId="{03CFE6FE-3050-46E9-BC65-9EE65C33B190}" dt="2023-04-21T23:20:03.734" v="356"/>
          <ac:spMkLst>
            <pc:docMk/>
            <pc:sldMk cId="0" sldId="302"/>
            <ac:spMk id="29" creationId="{FE465729-87BD-9E32-11A0-AA277A1B7D8E}"/>
          </ac:spMkLst>
        </pc:spChg>
        <pc:spChg chg="add mod">
          <ac:chgData name="Jenn Anne" userId="2e42e5b19939340a" providerId="LiveId" clId="{03CFE6FE-3050-46E9-BC65-9EE65C33B190}" dt="2023-04-21T23:20:03.734" v="356"/>
          <ac:spMkLst>
            <pc:docMk/>
            <pc:sldMk cId="0" sldId="302"/>
            <ac:spMk id="30" creationId="{B26E84E8-ACA0-5984-3092-12BA826EF7E7}"/>
          </ac:spMkLst>
        </pc:spChg>
        <pc:grpChg chg="del">
          <ac:chgData name="Jenn Anne" userId="2e42e5b19939340a" providerId="LiveId" clId="{03CFE6FE-3050-46E9-BC65-9EE65C33B190}" dt="2023-04-21T23:20:03.435" v="355" actId="478"/>
          <ac:grpSpMkLst>
            <pc:docMk/>
            <pc:sldMk cId="0" sldId="302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6:25.639" v="452" actId="14100"/>
        <pc:sldMkLst>
          <pc:docMk/>
          <pc:sldMk cId="0" sldId="303"/>
        </pc:sldMkLst>
        <pc:spChg chg="del mod">
          <ac:chgData name="Jenn Anne" userId="2e42e5b19939340a" providerId="LiveId" clId="{03CFE6FE-3050-46E9-BC65-9EE65C33B190}" dt="2023-04-21T22:40:48.613" v="114" actId="478"/>
          <ac:spMkLst>
            <pc:docMk/>
            <pc:sldMk cId="0" sldId="30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25.639" v="452" actId="14100"/>
          <ac:spMkLst>
            <pc:docMk/>
            <pc:sldMk cId="0" sldId="30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48.951" v="115"/>
          <ac:spMkLst>
            <pc:docMk/>
            <pc:sldMk cId="0" sldId="303"/>
            <ac:spMk id="28" creationId="{AEDC6A72-12B7-06A6-D66B-0561A8CEC2BD}"/>
          </ac:spMkLst>
        </pc:spChg>
      </pc:sldChg>
      <pc:sldChg chg="addSp delSp modSp mod">
        <pc:chgData name="Jenn Anne" userId="2e42e5b19939340a" providerId="LiveId" clId="{03CFE6FE-3050-46E9-BC65-9EE65C33B190}" dt="2023-04-21T23:26:31.339" v="454" actId="14100"/>
        <pc:sldMkLst>
          <pc:docMk/>
          <pc:sldMk cId="0" sldId="304"/>
        </pc:sldMkLst>
        <pc:spChg chg="del mod">
          <ac:chgData name="Jenn Anne" userId="2e42e5b19939340a" providerId="LiveId" clId="{03CFE6FE-3050-46E9-BC65-9EE65C33B190}" dt="2023-04-21T22:40:52.221" v="117" actId="478"/>
          <ac:spMkLst>
            <pc:docMk/>
            <pc:sldMk cId="0" sldId="304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31.339" v="454" actId="14100"/>
          <ac:spMkLst>
            <pc:docMk/>
            <pc:sldMk cId="0" sldId="304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52.509" v="118"/>
          <ac:spMkLst>
            <pc:docMk/>
            <pc:sldMk cId="0" sldId="304"/>
            <ac:spMk id="28" creationId="{0BDF16D8-9D68-DCAE-E3D6-3E3AFD9F7B55}"/>
          </ac:spMkLst>
        </pc:spChg>
      </pc:sldChg>
      <pc:sldChg chg="addSp delSp modSp mod">
        <pc:chgData name="Jenn Anne" userId="2e42e5b19939340a" providerId="LiveId" clId="{03CFE6FE-3050-46E9-BC65-9EE65C33B190}" dt="2023-04-21T23:26:36.650" v="456" actId="14100"/>
        <pc:sldMkLst>
          <pc:docMk/>
          <pc:sldMk cId="0" sldId="305"/>
        </pc:sldMkLst>
        <pc:spChg chg="del mod">
          <ac:chgData name="Jenn Anne" userId="2e42e5b19939340a" providerId="LiveId" clId="{03CFE6FE-3050-46E9-BC65-9EE65C33B190}" dt="2023-04-21T22:40:57.169" v="120" actId="478"/>
          <ac:spMkLst>
            <pc:docMk/>
            <pc:sldMk cId="0" sldId="30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36.650" v="456" actId="14100"/>
          <ac:spMkLst>
            <pc:docMk/>
            <pc:sldMk cId="0" sldId="30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0:57.524" v="121"/>
          <ac:spMkLst>
            <pc:docMk/>
            <pc:sldMk cId="0" sldId="305"/>
            <ac:spMk id="28" creationId="{40168451-4048-9E72-AB84-2342FD335028}"/>
          </ac:spMkLst>
        </pc:spChg>
      </pc:sldChg>
      <pc:sldChg chg="addSp delSp modSp mod">
        <pc:chgData name="Jenn Anne" userId="2e42e5b19939340a" providerId="LiveId" clId="{03CFE6FE-3050-46E9-BC65-9EE65C33B190}" dt="2023-04-21T23:26:41.830" v="458" actId="1076"/>
        <pc:sldMkLst>
          <pc:docMk/>
          <pc:sldMk cId="0" sldId="306"/>
        </pc:sldMkLst>
        <pc:spChg chg="del">
          <ac:chgData name="Jenn Anne" userId="2e42e5b19939340a" providerId="LiveId" clId="{03CFE6FE-3050-46E9-BC65-9EE65C33B190}" dt="2023-04-21T23:12:06.923" v="267" actId="478"/>
          <ac:spMkLst>
            <pc:docMk/>
            <pc:sldMk cId="0" sldId="306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41.830" v="458" actId="1076"/>
          <ac:spMkLst>
            <pc:docMk/>
            <pc:sldMk cId="0" sldId="306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09.097" v="308" actId="478"/>
          <ac:spMkLst>
            <pc:docMk/>
            <pc:sldMk cId="0" sldId="306"/>
            <ac:spMk id="6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07.313" v="268"/>
          <ac:spMkLst>
            <pc:docMk/>
            <pc:sldMk cId="0" sldId="306"/>
            <ac:spMk id="22" creationId="{D56FA066-2342-8623-BF65-EBD01F8E5DFB}"/>
          </ac:spMkLst>
        </pc:spChg>
        <pc:spChg chg="add mod">
          <ac:chgData name="Jenn Anne" userId="2e42e5b19939340a" providerId="LiveId" clId="{03CFE6FE-3050-46E9-BC65-9EE65C33B190}" dt="2023-04-21T23:16:09.383" v="309"/>
          <ac:spMkLst>
            <pc:docMk/>
            <pc:sldMk cId="0" sldId="306"/>
            <ac:spMk id="23" creationId="{9FB322F6-4511-A86A-B1BA-00A6AE5867DC}"/>
          </ac:spMkLst>
        </pc:spChg>
      </pc:sldChg>
      <pc:sldChg chg="addSp delSp modSp mod">
        <pc:chgData name="Jenn Anne" userId="2e42e5b19939340a" providerId="LiveId" clId="{03CFE6FE-3050-46E9-BC65-9EE65C33B190}" dt="2023-04-21T23:26:51.241" v="460" actId="14100"/>
        <pc:sldMkLst>
          <pc:docMk/>
          <pc:sldMk cId="0" sldId="307"/>
        </pc:sldMkLst>
        <pc:spChg chg="del mod">
          <ac:chgData name="Jenn Anne" userId="2e42e5b19939340a" providerId="LiveId" clId="{03CFE6FE-3050-46E9-BC65-9EE65C33B190}" dt="2023-04-21T22:41:04.631" v="123" actId="478"/>
          <ac:spMkLst>
            <pc:docMk/>
            <pc:sldMk cId="0" sldId="30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51.241" v="460" actId="14100"/>
          <ac:spMkLst>
            <pc:docMk/>
            <pc:sldMk cId="0" sldId="30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04.941" v="124"/>
          <ac:spMkLst>
            <pc:docMk/>
            <pc:sldMk cId="0" sldId="307"/>
            <ac:spMk id="28" creationId="{966EBAF4-A678-6CF9-1433-844522FD77D8}"/>
          </ac:spMkLst>
        </pc:spChg>
      </pc:sldChg>
      <pc:sldChg chg="addSp delSp modSp mod">
        <pc:chgData name="Jenn Anne" userId="2e42e5b19939340a" providerId="LiveId" clId="{03CFE6FE-3050-46E9-BC65-9EE65C33B190}" dt="2023-04-21T23:26:56.302" v="462" actId="14100"/>
        <pc:sldMkLst>
          <pc:docMk/>
          <pc:sldMk cId="0" sldId="308"/>
        </pc:sldMkLst>
        <pc:spChg chg="del mod">
          <ac:chgData name="Jenn Anne" userId="2e42e5b19939340a" providerId="LiveId" clId="{03CFE6FE-3050-46E9-BC65-9EE65C33B190}" dt="2023-04-21T22:41:08.439" v="126" actId="478"/>
          <ac:spMkLst>
            <pc:docMk/>
            <pc:sldMk cId="0" sldId="308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6:56.302" v="462" actId="14100"/>
          <ac:spMkLst>
            <pc:docMk/>
            <pc:sldMk cId="0" sldId="308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08.803" v="127"/>
          <ac:spMkLst>
            <pc:docMk/>
            <pc:sldMk cId="0" sldId="308"/>
            <ac:spMk id="28" creationId="{E6CBCB73-6BAC-421A-5CB4-935BCA431C55}"/>
          </ac:spMkLst>
        </pc:spChg>
      </pc:sldChg>
      <pc:sldChg chg="addSp delSp modSp mod">
        <pc:chgData name="Jenn Anne" userId="2e42e5b19939340a" providerId="LiveId" clId="{03CFE6FE-3050-46E9-BC65-9EE65C33B190}" dt="2023-04-21T23:27:02.013" v="464" actId="14100"/>
        <pc:sldMkLst>
          <pc:docMk/>
          <pc:sldMk cId="0" sldId="309"/>
        </pc:sldMkLst>
        <pc:spChg chg="del mod">
          <ac:chgData name="Jenn Anne" userId="2e42e5b19939340a" providerId="LiveId" clId="{03CFE6FE-3050-46E9-BC65-9EE65C33B190}" dt="2023-04-21T22:41:12.005" v="129" actId="478"/>
          <ac:spMkLst>
            <pc:docMk/>
            <pc:sldMk cId="0" sldId="30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02.013" v="464" actId="14100"/>
          <ac:spMkLst>
            <pc:docMk/>
            <pc:sldMk cId="0" sldId="30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12.389" v="130"/>
          <ac:spMkLst>
            <pc:docMk/>
            <pc:sldMk cId="0" sldId="309"/>
            <ac:spMk id="28" creationId="{534D1AFE-3F78-3DDD-90D8-B7C8676F811E}"/>
          </ac:spMkLst>
        </pc:spChg>
      </pc:sldChg>
      <pc:sldChg chg="addSp delSp modSp mod">
        <pc:chgData name="Jenn Anne" userId="2e42e5b19939340a" providerId="LiveId" clId="{03CFE6FE-3050-46E9-BC65-9EE65C33B190}" dt="2023-04-21T23:27:07.766" v="466" actId="1076"/>
        <pc:sldMkLst>
          <pc:docMk/>
          <pc:sldMk cId="0" sldId="310"/>
        </pc:sldMkLst>
        <pc:spChg chg="del">
          <ac:chgData name="Jenn Anne" userId="2e42e5b19939340a" providerId="LiveId" clId="{03CFE6FE-3050-46E9-BC65-9EE65C33B190}" dt="2023-04-21T23:12:01.354" v="265" actId="478"/>
          <ac:spMkLst>
            <pc:docMk/>
            <pc:sldMk cId="0" sldId="310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07.766" v="466" actId="1076"/>
          <ac:spMkLst>
            <pc:docMk/>
            <pc:sldMk cId="0" sldId="310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9:55.693" v="353" actId="478"/>
          <ac:spMkLst>
            <pc:docMk/>
            <pc:sldMk cId="0" sldId="310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13.804" v="310" actId="478"/>
          <ac:spMkLst>
            <pc:docMk/>
            <pc:sldMk cId="0" sldId="310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2:01.732" v="266"/>
          <ac:spMkLst>
            <pc:docMk/>
            <pc:sldMk cId="0" sldId="310"/>
            <ac:spMk id="27" creationId="{50F79320-50EA-1D74-7BE0-98B20845DD4F}"/>
          </ac:spMkLst>
        </pc:spChg>
        <pc:spChg chg="add mod">
          <ac:chgData name="Jenn Anne" userId="2e42e5b19939340a" providerId="LiveId" clId="{03CFE6FE-3050-46E9-BC65-9EE65C33B190}" dt="2023-04-21T23:16:14.087" v="311"/>
          <ac:spMkLst>
            <pc:docMk/>
            <pc:sldMk cId="0" sldId="310"/>
            <ac:spMk id="28" creationId="{7737925B-9FF4-2619-6531-34BD3EC05298}"/>
          </ac:spMkLst>
        </pc:spChg>
        <pc:spChg chg="add mod">
          <ac:chgData name="Jenn Anne" userId="2e42e5b19939340a" providerId="LiveId" clId="{03CFE6FE-3050-46E9-BC65-9EE65C33B190}" dt="2023-04-21T23:19:56.053" v="354"/>
          <ac:spMkLst>
            <pc:docMk/>
            <pc:sldMk cId="0" sldId="310"/>
            <ac:spMk id="29" creationId="{1AFAB235-BDB4-C3FF-C871-75495345897F}"/>
          </ac:spMkLst>
        </pc:spChg>
        <pc:spChg chg="add mod">
          <ac:chgData name="Jenn Anne" userId="2e42e5b19939340a" providerId="LiveId" clId="{03CFE6FE-3050-46E9-BC65-9EE65C33B190}" dt="2023-04-21T23:19:56.053" v="354"/>
          <ac:spMkLst>
            <pc:docMk/>
            <pc:sldMk cId="0" sldId="310"/>
            <ac:spMk id="30" creationId="{67F1A293-FFBF-8843-EBBB-874612A345C9}"/>
          </ac:spMkLst>
        </pc:spChg>
        <pc:grpChg chg="del">
          <ac:chgData name="Jenn Anne" userId="2e42e5b19939340a" providerId="LiveId" clId="{03CFE6FE-3050-46E9-BC65-9EE65C33B190}" dt="2023-04-21T23:19:55.693" v="353" actId="478"/>
          <ac:grpSpMkLst>
            <pc:docMk/>
            <pc:sldMk cId="0" sldId="310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7:13.573" v="468" actId="14100"/>
        <pc:sldMkLst>
          <pc:docMk/>
          <pc:sldMk cId="0" sldId="311"/>
        </pc:sldMkLst>
        <pc:spChg chg="del mod">
          <ac:chgData name="Jenn Anne" userId="2e42e5b19939340a" providerId="LiveId" clId="{03CFE6FE-3050-46E9-BC65-9EE65C33B190}" dt="2023-04-21T22:41:24.760" v="132" actId="478"/>
          <ac:spMkLst>
            <pc:docMk/>
            <pc:sldMk cId="0" sldId="31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13.573" v="468" actId="14100"/>
          <ac:spMkLst>
            <pc:docMk/>
            <pc:sldMk cId="0" sldId="31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25.078" v="133"/>
          <ac:spMkLst>
            <pc:docMk/>
            <pc:sldMk cId="0" sldId="311"/>
            <ac:spMk id="28" creationId="{5A73EE88-340B-C2AE-63DB-FD5FF059A3D1}"/>
          </ac:spMkLst>
        </pc:spChg>
      </pc:sldChg>
      <pc:sldChg chg="addSp delSp modSp mod">
        <pc:chgData name="Jenn Anne" userId="2e42e5b19939340a" providerId="LiveId" clId="{03CFE6FE-3050-46E9-BC65-9EE65C33B190}" dt="2023-04-21T23:27:18.099" v="470" actId="14100"/>
        <pc:sldMkLst>
          <pc:docMk/>
          <pc:sldMk cId="0" sldId="312"/>
        </pc:sldMkLst>
        <pc:spChg chg="del mod">
          <ac:chgData name="Jenn Anne" userId="2e42e5b19939340a" providerId="LiveId" clId="{03CFE6FE-3050-46E9-BC65-9EE65C33B190}" dt="2023-04-21T22:41:27.761" v="135" actId="478"/>
          <ac:spMkLst>
            <pc:docMk/>
            <pc:sldMk cId="0" sldId="312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18.099" v="470" actId="14100"/>
          <ac:spMkLst>
            <pc:docMk/>
            <pc:sldMk cId="0" sldId="312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28.077" v="136"/>
          <ac:spMkLst>
            <pc:docMk/>
            <pc:sldMk cId="0" sldId="312"/>
            <ac:spMk id="28" creationId="{9927C97A-D6CF-20BB-7EAE-C0F70902996C}"/>
          </ac:spMkLst>
        </pc:spChg>
      </pc:sldChg>
      <pc:sldChg chg="addSp delSp modSp mod">
        <pc:chgData name="Jenn Anne" userId="2e42e5b19939340a" providerId="LiveId" clId="{03CFE6FE-3050-46E9-BC65-9EE65C33B190}" dt="2023-04-21T23:27:23.233" v="472" actId="14100"/>
        <pc:sldMkLst>
          <pc:docMk/>
          <pc:sldMk cId="0" sldId="313"/>
        </pc:sldMkLst>
        <pc:spChg chg="del mod">
          <ac:chgData name="Jenn Anne" userId="2e42e5b19939340a" providerId="LiveId" clId="{03CFE6FE-3050-46E9-BC65-9EE65C33B190}" dt="2023-04-21T22:41:31.030" v="138" actId="478"/>
          <ac:spMkLst>
            <pc:docMk/>
            <pc:sldMk cId="0" sldId="31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23.233" v="472" actId="14100"/>
          <ac:spMkLst>
            <pc:docMk/>
            <pc:sldMk cId="0" sldId="31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31.389" v="139"/>
          <ac:spMkLst>
            <pc:docMk/>
            <pc:sldMk cId="0" sldId="313"/>
            <ac:spMk id="28" creationId="{6E9ED3D0-6E2E-85F4-BA31-A51D39DD41D5}"/>
          </ac:spMkLst>
        </pc:spChg>
      </pc:sldChg>
      <pc:sldChg chg="addSp delSp modSp mod">
        <pc:chgData name="Jenn Anne" userId="2e42e5b19939340a" providerId="LiveId" clId="{03CFE6FE-3050-46E9-BC65-9EE65C33B190}" dt="2023-04-21T23:27:29.423" v="474" actId="14100"/>
        <pc:sldMkLst>
          <pc:docMk/>
          <pc:sldMk cId="0" sldId="314"/>
        </pc:sldMkLst>
        <pc:spChg chg="del">
          <ac:chgData name="Jenn Anne" userId="2e42e5b19939340a" providerId="LiveId" clId="{03CFE6FE-3050-46E9-BC65-9EE65C33B190}" dt="2023-04-21T23:11:54.494" v="263" actId="478"/>
          <ac:spMkLst>
            <pc:docMk/>
            <pc:sldMk cId="0" sldId="314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29.423" v="474" actId="14100"/>
          <ac:spMkLst>
            <pc:docMk/>
            <pc:sldMk cId="0" sldId="314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9:42.237" v="351" actId="478"/>
          <ac:spMkLst>
            <pc:docMk/>
            <pc:sldMk cId="0" sldId="314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18.453" v="312" actId="478"/>
          <ac:spMkLst>
            <pc:docMk/>
            <pc:sldMk cId="0" sldId="314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54.854" v="264"/>
          <ac:spMkLst>
            <pc:docMk/>
            <pc:sldMk cId="0" sldId="314"/>
            <ac:spMk id="27" creationId="{0E32C895-76C0-084B-EC77-C33634E6FBF4}"/>
          </ac:spMkLst>
        </pc:spChg>
        <pc:spChg chg="add mod">
          <ac:chgData name="Jenn Anne" userId="2e42e5b19939340a" providerId="LiveId" clId="{03CFE6FE-3050-46E9-BC65-9EE65C33B190}" dt="2023-04-21T23:16:18.764" v="313"/>
          <ac:spMkLst>
            <pc:docMk/>
            <pc:sldMk cId="0" sldId="314"/>
            <ac:spMk id="28" creationId="{A4BA447B-688E-70F5-BA94-2FCB23AE96A4}"/>
          </ac:spMkLst>
        </pc:spChg>
        <pc:spChg chg="add mod">
          <ac:chgData name="Jenn Anne" userId="2e42e5b19939340a" providerId="LiveId" clId="{03CFE6FE-3050-46E9-BC65-9EE65C33B190}" dt="2023-04-21T23:19:42.570" v="352"/>
          <ac:spMkLst>
            <pc:docMk/>
            <pc:sldMk cId="0" sldId="314"/>
            <ac:spMk id="29" creationId="{56325491-9366-BCB5-B1DB-79C6874D6AC9}"/>
          </ac:spMkLst>
        </pc:spChg>
        <pc:spChg chg="add mod">
          <ac:chgData name="Jenn Anne" userId="2e42e5b19939340a" providerId="LiveId" clId="{03CFE6FE-3050-46E9-BC65-9EE65C33B190}" dt="2023-04-21T23:19:42.570" v="352"/>
          <ac:spMkLst>
            <pc:docMk/>
            <pc:sldMk cId="0" sldId="314"/>
            <ac:spMk id="30" creationId="{7652B086-F028-F09C-BF01-7AD5FF6B507F}"/>
          </ac:spMkLst>
        </pc:spChg>
        <pc:grpChg chg="del">
          <ac:chgData name="Jenn Anne" userId="2e42e5b19939340a" providerId="LiveId" clId="{03CFE6FE-3050-46E9-BC65-9EE65C33B190}" dt="2023-04-21T23:19:42.237" v="351" actId="478"/>
          <ac:grpSpMkLst>
            <pc:docMk/>
            <pc:sldMk cId="0" sldId="314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7:34.628" v="476" actId="14100"/>
        <pc:sldMkLst>
          <pc:docMk/>
          <pc:sldMk cId="0" sldId="315"/>
        </pc:sldMkLst>
        <pc:spChg chg="del mod">
          <ac:chgData name="Jenn Anne" userId="2e42e5b19939340a" providerId="LiveId" clId="{03CFE6FE-3050-46E9-BC65-9EE65C33B190}" dt="2023-04-21T22:41:36.773" v="141" actId="478"/>
          <ac:spMkLst>
            <pc:docMk/>
            <pc:sldMk cId="0" sldId="31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34.628" v="476" actId="14100"/>
          <ac:spMkLst>
            <pc:docMk/>
            <pc:sldMk cId="0" sldId="31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37.100" v="142"/>
          <ac:spMkLst>
            <pc:docMk/>
            <pc:sldMk cId="0" sldId="315"/>
            <ac:spMk id="28" creationId="{6D8F5A8D-4CD7-9868-E32F-DBC1340BF50E}"/>
          </ac:spMkLst>
        </pc:spChg>
      </pc:sldChg>
      <pc:sldChg chg="addSp delSp modSp mod">
        <pc:chgData name="Jenn Anne" userId="2e42e5b19939340a" providerId="LiveId" clId="{03CFE6FE-3050-46E9-BC65-9EE65C33B190}" dt="2023-04-21T23:27:39.602" v="478" actId="14100"/>
        <pc:sldMkLst>
          <pc:docMk/>
          <pc:sldMk cId="0" sldId="316"/>
        </pc:sldMkLst>
        <pc:spChg chg="del mod">
          <ac:chgData name="Jenn Anne" userId="2e42e5b19939340a" providerId="LiveId" clId="{03CFE6FE-3050-46E9-BC65-9EE65C33B190}" dt="2023-04-21T22:41:39.981" v="144" actId="478"/>
          <ac:spMkLst>
            <pc:docMk/>
            <pc:sldMk cId="0" sldId="316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39.602" v="478" actId="14100"/>
          <ac:spMkLst>
            <pc:docMk/>
            <pc:sldMk cId="0" sldId="316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40.311" v="145"/>
          <ac:spMkLst>
            <pc:docMk/>
            <pc:sldMk cId="0" sldId="316"/>
            <ac:spMk id="28" creationId="{31C12CFA-5900-F0D6-4B4E-5413B1EFAE2F}"/>
          </ac:spMkLst>
        </pc:spChg>
      </pc:sldChg>
      <pc:sldChg chg="addSp delSp modSp mod">
        <pc:chgData name="Jenn Anne" userId="2e42e5b19939340a" providerId="LiveId" clId="{03CFE6FE-3050-46E9-BC65-9EE65C33B190}" dt="2023-04-21T23:27:44.829" v="480" actId="14100"/>
        <pc:sldMkLst>
          <pc:docMk/>
          <pc:sldMk cId="0" sldId="317"/>
        </pc:sldMkLst>
        <pc:spChg chg="del mod">
          <ac:chgData name="Jenn Anne" userId="2e42e5b19939340a" providerId="LiveId" clId="{03CFE6FE-3050-46E9-BC65-9EE65C33B190}" dt="2023-04-21T22:41:43.691" v="147" actId="478"/>
          <ac:spMkLst>
            <pc:docMk/>
            <pc:sldMk cId="0" sldId="31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44.829" v="480" actId="14100"/>
          <ac:spMkLst>
            <pc:docMk/>
            <pc:sldMk cId="0" sldId="31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44.035" v="148"/>
          <ac:spMkLst>
            <pc:docMk/>
            <pc:sldMk cId="0" sldId="317"/>
            <ac:spMk id="28" creationId="{79BA17F5-FAEA-02D6-D719-2A9691146D16}"/>
          </ac:spMkLst>
        </pc:spChg>
      </pc:sldChg>
      <pc:sldChg chg="addSp delSp modSp mod">
        <pc:chgData name="Jenn Anne" userId="2e42e5b19939340a" providerId="LiveId" clId="{03CFE6FE-3050-46E9-BC65-9EE65C33B190}" dt="2023-04-21T23:27:50.354" v="482" actId="1076"/>
        <pc:sldMkLst>
          <pc:docMk/>
          <pc:sldMk cId="0" sldId="318"/>
        </pc:sldMkLst>
        <pc:spChg chg="del">
          <ac:chgData name="Jenn Anne" userId="2e42e5b19939340a" providerId="LiveId" clId="{03CFE6FE-3050-46E9-BC65-9EE65C33B190}" dt="2023-04-21T23:11:48.869" v="261" actId="478"/>
          <ac:spMkLst>
            <pc:docMk/>
            <pc:sldMk cId="0" sldId="318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50.354" v="482" actId="1076"/>
          <ac:spMkLst>
            <pc:docMk/>
            <pc:sldMk cId="0" sldId="318"/>
            <ac:spMk id="4" creationId="{00000000-0000-0000-0000-000000000000}"/>
          </ac:spMkLst>
        </pc:spChg>
        <pc:spChg chg="add del">
          <ac:chgData name="Jenn Anne" userId="2e42e5b19939340a" providerId="LiveId" clId="{03CFE6FE-3050-46E9-BC65-9EE65C33B190}" dt="2023-04-21T23:16:28.214" v="316" actId="478"/>
          <ac:spMkLst>
            <pc:docMk/>
            <pc:sldMk cId="0" sldId="318"/>
            <ac:spMk id="1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49.274" v="262"/>
          <ac:spMkLst>
            <pc:docMk/>
            <pc:sldMk cId="0" sldId="318"/>
            <ac:spMk id="25" creationId="{F19F9C07-01B0-2D37-B5EF-32A21AF1183B}"/>
          </ac:spMkLst>
        </pc:spChg>
        <pc:spChg chg="add mod">
          <ac:chgData name="Jenn Anne" userId="2e42e5b19939340a" providerId="LiveId" clId="{03CFE6FE-3050-46E9-BC65-9EE65C33B190}" dt="2023-04-21T23:16:28.564" v="317"/>
          <ac:spMkLst>
            <pc:docMk/>
            <pc:sldMk cId="0" sldId="318"/>
            <ac:spMk id="26" creationId="{538277E8-BC8E-7474-432C-9EC63BF08F22}"/>
          </ac:spMkLst>
        </pc:spChg>
      </pc:sldChg>
      <pc:sldChg chg="addSp delSp modSp mod">
        <pc:chgData name="Jenn Anne" userId="2e42e5b19939340a" providerId="LiveId" clId="{03CFE6FE-3050-46E9-BC65-9EE65C33B190}" dt="2023-04-21T23:27:56.366" v="484" actId="14100"/>
        <pc:sldMkLst>
          <pc:docMk/>
          <pc:sldMk cId="0" sldId="319"/>
        </pc:sldMkLst>
        <pc:spChg chg="del mod">
          <ac:chgData name="Jenn Anne" userId="2e42e5b19939340a" providerId="LiveId" clId="{03CFE6FE-3050-46E9-BC65-9EE65C33B190}" dt="2023-04-21T22:41:48.211" v="150" actId="478"/>
          <ac:spMkLst>
            <pc:docMk/>
            <pc:sldMk cId="0" sldId="31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7:56.366" v="484" actId="14100"/>
          <ac:spMkLst>
            <pc:docMk/>
            <pc:sldMk cId="0" sldId="31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48.511" v="151"/>
          <ac:spMkLst>
            <pc:docMk/>
            <pc:sldMk cId="0" sldId="319"/>
            <ac:spMk id="28" creationId="{856E33F9-0CE1-818F-ACAC-DEB265F4223C}"/>
          </ac:spMkLst>
        </pc:spChg>
      </pc:sldChg>
      <pc:sldChg chg="addSp delSp modSp mod">
        <pc:chgData name="Jenn Anne" userId="2e42e5b19939340a" providerId="LiveId" clId="{03CFE6FE-3050-46E9-BC65-9EE65C33B190}" dt="2023-04-21T23:28:01.644" v="486" actId="1076"/>
        <pc:sldMkLst>
          <pc:docMk/>
          <pc:sldMk cId="0" sldId="320"/>
        </pc:sldMkLst>
        <pc:spChg chg="del mod">
          <ac:chgData name="Jenn Anne" userId="2e42e5b19939340a" providerId="LiveId" clId="{03CFE6FE-3050-46E9-BC65-9EE65C33B190}" dt="2023-04-21T22:41:52.101" v="153" actId="478"/>
          <ac:spMkLst>
            <pc:docMk/>
            <pc:sldMk cId="0" sldId="320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01.644" v="486" actId="1076"/>
          <ac:spMkLst>
            <pc:docMk/>
            <pc:sldMk cId="0" sldId="320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52.435" v="154"/>
          <ac:spMkLst>
            <pc:docMk/>
            <pc:sldMk cId="0" sldId="320"/>
            <ac:spMk id="28" creationId="{3058655B-258F-F21F-46EE-9AD131D3C5AB}"/>
          </ac:spMkLst>
        </pc:spChg>
      </pc:sldChg>
      <pc:sldChg chg="addSp delSp modSp mod">
        <pc:chgData name="Jenn Anne" userId="2e42e5b19939340a" providerId="LiveId" clId="{03CFE6FE-3050-46E9-BC65-9EE65C33B190}" dt="2023-04-21T23:28:06.453" v="488" actId="1076"/>
        <pc:sldMkLst>
          <pc:docMk/>
          <pc:sldMk cId="0" sldId="321"/>
        </pc:sldMkLst>
        <pc:spChg chg="del mod">
          <ac:chgData name="Jenn Anne" userId="2e42e5b19939340a" providerId="LiveId" clId="{03CFE6FE-3050-46E9-BC65-9EE65C33B190}" dt="2023-04-21T22:41:56.015" v="156" actId="478"/>
          <ac:spMkLst>
            <pc:docMk/>
            <pc:sldMk cId="0" sldId="32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06.453" v="488" actId="1076"/>
          <ac:spMkLst>
            <pc:docMk/>
            <pc:sldMk cId="0" sldId="32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1:56.351" v="157"/>
          <ac:spMkLst>
            <pc:docMk/>
            <pc:sldMk cId="0" sldId="321"/>
            <ac:spMk id="28" creationId="{C8E150C9-AD55-2F28-A5A8-C543289FE115}"/>
          </ac:spMkLst>
        </pc:spChg>
      </pc:sldChg>
      <pc:sldChg chg="addSp delSp modSp mod">
        <pc:chgData name="Jenn Anne" userId="2e42e5b19939340a" providerId="LiveId" clId="{03CFE6FE-3050-46E9-BC65-9EE65C33B190}" dt="2023-04-21T23:28:13.592" v="490" actId="1076"/>
        <pc:sldMkLst>
          <pc:docMk/>
          <pc:sldMk cId="0" sldId="322"/>
        </pc:sldMkLst>
        <pc:spChg chg="del">
          <ac:chgData name="Jenn Anne" userId="2e42e5b19939340a" providerId="LiveId" clId="{03CFE6FE-3050-46E9-BC65-9EE65C33B190}" dt="2023-04-21T23:11:43.613" v="259" actId="478"/>
          <ac:spMkLst>
            <pc:docMk/>
            <pc:sldMk cId="0" sldId="322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13.592" v="490" actId="1076"/>
          <ac:spMkLst>
            <pc:docMk/>
            <pc:sldMk cId="0" sldId="322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9:20.985" v="349" actId="478"/>
          <ac:spMkLst>
            <pc:docMk/>
            <pc:sldMk cId="0" sldId="322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39.953" v="318" actId="478"/>
          <ac:spMkLst>
            <pc:docMk/>
            <pc:sldMk cId="0" sldId="322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43.904" v="260"/>
          <ac:spMkLst>
            <pc:docMk/>
            <pc:sldMk cId="0" sldId="322"/>
            <ac:spMk id="27" creationId="{A82D2FAF-DFCE-BB47-E1A6-7DE8723D4CB9}"/>
          </ac:spMkLst>
        </pc:spChg>
        <pc:spChg chg="add mod">
          <ac:chgData name="Jenn Anne" userId="2e42e5b19939340a" providerId="LiveId" clId="{03CFE6FE-3050-46E9-BC65-9EE65C33B190}" dt="2023-04-21T23:16:40.282" v="319"/>
          <ac:spMkLst>
            <pc:docMk/>
            <pc:sldMk cId="0" sldId="322"/>
            <ac:spMk id="28" creationId="{E5F865A0-DC0F-354B-66F5-4DA24F45F53A}"/>
          </ac:spMkLst>
        </pc:spChg>
        <pc:spChg chg="add mod">
          <ac:chgData name="Jenn Anne" userId="2e42e5b19939340a" providerId="LiveId" clId="{03CFE6FE-3050-46E9-BC65-9EE65C33B190}" dt="2023-04-21T23:19:21.443" v="350"/>
          <ac:spMkLst>
            <pc:docMk/>
            <pc:sldMk cId="0" sldId="322"/>
            <ac:spMk id="29" creationId="{F7C566BD-C845-6EAC-D770-48C502039BDD}"/>
          </ac:spMkLst>
        </pc:spChg>
        <pc:spChg chg="add mod">
          <ac:chgData name="Jenn Anne" userId="2e42e5b19939340a" providerId="LiveId" clId="{03CFE6FE-3050-46E9-BC65-9EE65C33B190}" dt="2023-04-21T23:19:21.443" v="350"/>
          <ac:spMkLst>
            <pc:docMk/>
            <pc:sldMk cId="0" sldId="322"/>
            <ac:spMk id="30" creationId="{96019B2C-CBAE-49F4-94D4-7B9496420262}"/>
          </ac:spMkLst>
        </pc:spChg>
        <pc:grpChg chg="del">
          <ac:chgData name="Jenn Anne" userId="2e42e5b19939340a" providerId="LiveId" clId="{03CFE6FE-3050-46E9-BC65-9EE65C33B190}" dt="2023-04-21T23:19:20.985" v="349" actId="478"/>
          <ac:grpSpMkLst>
            <pc:docMk/>
            <pc:sldMk cId="0" sldId="322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8:19.332" v="492" actId="1076"/>
        <pc:sldMkLst>
          <pc:docMk/>
          <pc:sldMk cId="0" sldId="323"/>
        </pc:sldMkLst>
        <pc:spChg chg="del mod">
          <ac:chgData name="Jenn Anne" userId="2e42e5b19939340a" providerId="LiveId" clId="{03CFE6FE-3050-46E9-BC65-9EE65C33B190}" dt="2023-04-21T22:42:04.020" v="159" actId="478"/>
          <ac:spMkLst>
            <pc:docMk/>
            <pc:sldMk cId="0" sldId="32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19.332" v="492" actId="1076"/>
          <ac:spMkLst>
            <pc:docMk/>
            <pc:sldMk cId="0" sldId="32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04.323" v="160"/>
          <ac:spMkLst>
            <pc:docMk/>
            <pc:sldMk cId="0" sldId="323"/>
            <ac:spMk id="28" creationId="{ED8CE861-19CC-51E3-2346-B15C68D40963}"/>
          </ac:spMkLst>
        </pc:spChg>
      </pc:sldChg>
      <pc:sldChg chg="addSp delSp modSp mod">
        <pc:chgData name="Jenn Anne" userId="2e42e5b19939340a" providerId="LiveId" clId="{03CFE6FE-3050-46E9-BC65-9EE65C33B190}" dt="2023-04-21T23:28:24.714" v="494" actId="1076"/>
        <pc:sldMkLst>
          <pc:docMk/>
          <pc:sldMk cId="0" sldId="324"/>
        </pc:sldMkLst>
        <pc:spChg chg="del mod">
          <ac:chgData name="Jenn Anne" userId="2e42e5b19939340a" providerId="LiveId" clId="{03CFE6FE-3050-46E9-BC65-9EE65C33B190}" dt="2023-04-21T22:42:08.022" v="162" actId="478"/>
          <ac:spMkLst>
            <pc:docMk/>
            <pc:sldMk cId="0" sldId="324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24.714" v="494" actId="1076"/>
          <ac:spMkLst>
            <pc:docMk/>
            <pc:sldMk cId="0" sldId="324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08.330" v="163"/>
          <ac:spMkLst>
            <pc:docMk/>
            <pc:sldMk cId="0" sldId="324"/>
            <ac:spMk id="28" creationId="{B7494398-D4E0-36E6-7EBC-8EAE1A160182}"/>
          </ac:spMkLst>
        </pc:spChg>
      </pc:sldChg>
      <pc:sldChg chg="addSp delSp modSp mod">
        <pc:chgData name="Jenn Anne" userId="2e42e5b19939340a" providerId="LiveId" clId="{03CFE6FE-3050-46E9-BC65-9EE65C33B190}" dt="2023-04-21T22:42:12.571" v="166"/>
        <pc:sldMkLst>
          <pc:docMk/>
          <pc:sldMk cId="0" sldId="325"/>
        </pc:sldMkLst>
        <pc:spChg chg="del mod">
          <ac:chgData name="Jenn Anne" userId="2e42e5b19939340a" providerId="LiveId" clId="{03CFE6FE-3050-46E9-BC65-9EE65C33B190}" dt="2023-04-21T22:42:12.281" v="165" actId="478"/>
          <ac:spMkLst>
            <pc:docMk/>
            <pc:sldMk cId="0" sldId="325"/>
            <ac:spMk id="24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12.571" v="166"/>
          <ac:spMkLst>
            <pc:docMk/>
            <pc:sldMk cId="0" sldId="325"/>
            <ac:spMk id="27" creationId="{AF8D2A04-69E4-1810-6A7B-E7350195CCF1}"/>
          </ac:spMkLst>
        </pc:spChg>
      </pc:sldChg>
      <pc:sldChg chg="addSp delSp modSp mod">
        <pc:chgData name="Jenn Anne" userId="2e42e5b19939340a" providerId="LiveId" clId="{03CFE6FE-3050-46E9-BC65-9EE65C33B190}" dt="2023-04-21T23:28:32.102" v="496" actId="1076"/>
        <pc:sldMkLst>
          <pc:docMk/>
          <pc:sldMk cId="0" sldId="326"/>
        </pc:sldMkLst>
        <pc:spChg chg="del">
          <ac:chgData name="Jenn Anne" userId="2e42e5b19939340a" providerId="LiveId" clId="{03CFE6FE-3050-46E9-BC65-9EE65C33B190}" dt="2023-04-21T23:11:39.294" v="257" actId="478"/>
          <ac:spMkLst>
            <pc:docMk/>
            <pc:sldMk cId="0" sldId="326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32.102" v="496" actId="1076"/>
          <ac:spMkLst>
            <pc:docMk/>
            <pc:sldMk cId="0" sldId="326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9:15.385" v="347" actId="478"/>
          <ac:spMkLst>
            <pc:docMk/>
            <pc:sldMk cId="0" sldId="326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44.704" v="320" actId="478"/>
          <ac:spMkLst>
            <pc:docMk/>
            <pc:sldMk cId="0" sldId="326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39.582" v="258"/>
          <ac:spMkLst>
            <pc:docMk/>
            <pc:sldMk cId="0" sldId="326"/>
            <ac:spMk id="27" creationId="{2914F556-1726-C9C7-B110-3CA8BADC34B0}"/>
          </ac:spMkLst>
        </pc:spChg>
        <pc:spChg chg="add mod">
          <ac:chgData name="Jenn Anne" userId="2e42e5b19939340a" providerId="LiveId" clId="{03CFE6FE-3050-46E9-BC65-9EE65C33B190}" dt="2023-04-21T23:16:45.042" v="321"/>
          <ac:spMkLst>
            <pc:docMk/>
            <pc:sldMk cId="0" sldId="326"/>
            <ac:spMk id="28" creationId="{BDAB5D8F-7788-BF91-6DA1-969F73F94193}"/>
          </ac:spMkLst>
        </pc:spChg>
        <pc:spChg chg="add mod">
          <ac:chgData name="Jenn Anne" userId="2e42e5b19939340a" providerId="LiveId" clId="{03CFE6FE-3050-46E9-BC65-9EE65C33B190}" dt="2023-04-21T23:19:15.713" v="348"/>
          <ac:spMkLst>
            <pc:docMk/>
            <pc:sldMk cId="0" sldId="326"/>
            <ac:spMk id="29" creationId="{E428FF1A-2D59-21CD-A040-9EB9E2FF8BAC}"/>
          </ac:spMkLst>
        </pc:spChg>
        <pc:spChg chg="add mod">
          <ac:chgData name="Jenn Anne" userId="2e42e5b19939340a" providerId="LiveId" clId="{03CFE6FE-3050-46E9-BC65-9EE65C33B190}" dt="2023-04-21T23:19:15.713" v="348"/>
          <ac:spMkLst>
            <pc:docMk/>
            <pc:sldMk cId="0" sldId="326"/>
            <ac:spMk id="30" creationId="{B4257259-54E8-C196-1BF6-591282104D2D}"/>
          </ac:spMkLst>
        </pc:spChg>
        <pc:grpChg chg="del">
          <ac:chgData name="Jenn Anne" userId="2e42e5b19939340a" providerId="LiveId" clId="{03CFE6FE-3050-46E9-BC65-9EE65C33B190}" dt="2023-04-21T23:19:15.385" v="347" actId="478"/>
          <ac:grpSpMkLst>
            <pc:docMk/>
            <pc:sldMk cId="0" sldId="326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8:37.086" v="498" actId="14100"/>
        <pc:sldMkLst>
          <pc:docMk/>
          <pc:sldMk cId="0" sldId="327"/>
        </pc:sldMkLst>
        <pc:spChg chg="del mod">
          <ac:chgData name="Jenn Anne" userId="2e42e5b19939340a" providerId="LiveId" clId="{03CFE6FE-3050-46E9-BC65-9EE65C33B190}" dt="2023-04-21T22:42:16.680" v="168" actId="478"/>
          <ac:spMkLst>
            <pc:docMk/>
            <pc:sldMk cId="0" sldId="32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37.086" v="498" actId="14100"/>
          <ac:spMkLst>
            <pc:docMk/>
            <pc:sldMk cId="0" sldId="32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16.987" v="169"/>
          <ac:spMkLst>
            <pc:docMk/>
            <pc:sldMk cId="0" sldId="327"/>
            <ac:spMk id="28" creationId="{C9B380B4-3C58-66EA-9064-85EC2798E9BA}"/>
          </ac:spMkLst>
        </pc:spChg>
      </pc:sldChg>
      <pc:sldChg chg="addSp delSp modSp mod">
        <pc:chgData name="Jenn Anne" userId="2e42e5b19939340a" providerId="LiveId" clId="{03CFE6FE-3050-46E9-BC65-9EE65C33B190}" dt="2023-04-21T23:28:42.005" v="500" actId="14100"/>
        <pc:sldMkLst>
          <pc:docMk/>
          <pc:sldMk cId="0" sldId="328"/>
        </pc:sldMkLst>
        <pc:spChg chg="del mod">
          <ac:chgData name="Jenn Anne" userId="2e42e5b19939340a" providerId="LiveId" clId="{03CFE6FE-3050-46E9-BC65-9EE65C33B190}" dt="2023-04-21T22:42:20.151" v="171" actId="478"/>
          <ac:spMkLst>
            <pc:docMk/>
            <pc:sldMk cId="0" sldId="328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42.005" v="500" actId="14100"/>
          <ac:spMkLst>
            <pc:docMk/>
            <pc:sldMk cId="0" sldId="328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20.511" v="172"/>
          <ac:spMkLst>
            <pc:docMk/>
            <pc:sldMk cId="0" sldId="328"/>
            <ac:spMk id="28" creationId="{4BC392E1-ACED-2182-7543-D3667DBDCFA3}"/>
          </ac:spMkLst>
        </pc:spChg>
      </pc:sldChg>
      <pc:sldChg chg="addSp delSp modSp mod">
        <pc:chgData name="Jenn Anne" userId="2e42e5b19939340a" providerId="LiveId" clId="{03CFE6FE-3050-46E9-BC65-9EE65C33B190}" dt="2023-04-21T23:28:46.937" v="502" actId="14100"/>
        <pc:sldMkLst>
          <pc:docMk/>
          <pc:sldMk cId="0" sldId="329"/>
        </pc:sldMkLst>
        <pc:spChg chg="del mod">
          <ac:chgData name="Jenn Anne" userId="2e42e5b19939340a" providerId="LiveId" clId="{03CFE6FE-3050-46E9-BC65-9EE65C33B190}" dt="2023-04-21T22:42:24.811" v="174" actId="478"/>
          <ac:spMkLst>
            <pc:docMk/>
            <pc:sldMk cId="0" sldId="32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46.937" v="502" actId="14100"/>
          <ac:spMkLst>
            <pc:docMk/>
            <pc:sldMk cId="0" sldId="32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25.150" v="175"/>
          <ac:spMkLst>
            <pc:docMk/>
            <pc:sldMk cId="0" sldId="329"/>
            <ac:spMk id="28" creationId="{09B50E43-3974-B50C-91B6-EA6687339D13}"/>
          </ac:spMkLst>
        </pc:spChg>
      </pc:sldChg>
      <pc:sldChg chg="addSp delSp modSp mod">
        <pc:chgData name="Jenn Anne" userId="2e42e5b19939340a" providerId="LiveId" clId="{03CFE6FE-3050-46E9-BC65-9EE65C33B190}" dt="2023-04-21T23:28:52.115" v="504" actId="1076"/>
        <pc:sldMkLst>
          <pc:docMk/>
          <pc:sldMk cId="0" sldId="330"/>
        </pc:sldMkLst>
        <pc:spChg chg="del">
          <ac:chgData name="Jenn Anne" userId="2e42e5b19939340a" providerId="LiveId" clId="{03CFE6FE-3050-46E9-BC65-9EE65C33B190}" dt="2023-04-21T23:11:15.974" v="255" actId="478"/>
          <ac:spMkLst>
            <pc:docMk/>
            <pc:sldMk cId="0" sldId="330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8:52.115" v="504" actId="1076"/>
          <ac:spMkLst>
            <pc:docMk/>
            <pc:sldMk cId="0" sldId="330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9:09.044" v="345" actId="478"/>
          <ac:spMkLst>
            <pc:docMk/>
            <pc:sldMk cId="0" sldId="330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49.683" v="322" actId="478"/>
          <ac:spMkLst>
            <pc:docMk/>
            <pc:sldMk cId="0" sldId="330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16.294" v="256"/>
          <ac:spMkLst>
            <pc:docMk/>
            <pc:sldMk cId="0" sldId="330"/>
            <ac:spMk id="27" creationId="{B421C028-5767-3E1D-F430-3F9EACA2FF73}"/>
          </ac:spMkLst>
        </pc:spChg>
        <pc:spChg chg="add mod">
          <ac:chgData name="Jenn Anne" userId="2e42e5b19939340a" providerId="LiveId" clId="{03CFE6FE-3050-46E9-BC65-9EE65C33B190}" dt="2023-04-21T23:16:50.044" v="323"/>
          <ac:spMkLst>
            <pc:docMk/>
            <pc:sldMk cId="0" sldId="330"/>
            <ac:spMk id="28" creationId="{07B51F91-A696-5D2B-A36A-EF0D270659F0}"/>
          </ac:spMkLst>
        </pc:spChg>
        <pc:spChg chg="add mod">
          <ac:chgData name="Jenn Anne" userId="2e42e5b19939340a" providerId="LiveId" clId="{03CFE6FE-3050-46E9-BC65-9EE65C33B190}" dt="2023-04-21T23:19:09.344" v="346"/>
          <ac:spMkLst>
            <pc:docMk/>
            <pc:sldMk cId="0" sldId="330"/>
            <ac:spMk id="29" creationId="{20BA05BC-DD65-AA15-5B5D-3DA311BA380D}"/>
          </ac:spMkLst>
        </pc:spChg>
        <pc:spChg chg="add mod">
          <ac:chgData name="Jenn Anne" userId="2e42e5b19939340a" providerId="LiveId" clId="{03CFE6FE-3050-46E9-BC65-9EE65C33B190}" dt="2023-04-21T23:19:09.344" v="346"/>
          <ac:spMkLst>
            <pc:docMk/>
            <pc:sldMk cId="0" sldId="330"/>
            <ac:spMk id="30" creationId="{6AC99B75-0B2F-E79B-1850-7E8903E15698}"/>
          </ac:spMkLst>
        </pc:spChg>
        <pc:grpChg chg="del">
          <ac:chgData name="Jenn Anne" userId="2e42e5b19939340a" providerId="LiveId" clId="{03CFE6FE-3050-46E9-BC65-9EE65C33B190}" dt="2023-04-21T23:19:09.044" v="345" actId="478"/>
          <ac:grpSpMkLst>
            <pc:docMk/>
            <pc:sldMk cId="0" sldId="330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9:01.778" v="506" actId="14100"/>
        <pc:sldMkLst>
          <pc:docMk/>
          <pc:sldMk cId="0" sldId="331"/>
        </pc:sldMkLst>
        <pc:spChg chg="del mod">
          <ac:chgData name="Jenn Anne" userId="2e42e5b19939340a" providerId="LiveId" clId="{03CFE6FE-3050-46E9-BC65-9EE65C33B190}" dt="2023-04-21T22:42:28.611" v="177" actId="478"/>
          <ac:spMkLst>
            <pc:docMk/>
            <pc:sldMk cId="0" sldId="33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01.778" v="506" actId="14100"/>
          <ac:spMkLst>
            <pc:docMk/>
            <pc:sldMk cId="0" sldId="33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28.920" v="178"/>
          <ac:spMkLst>
            <pc:docMk/>
            <pc:sldMk cId="0" sldId="331"/>
            <ac:spMk id="28" creationId="{CCB8026C-6461-9ED9-5AF5-51535468D036}"/>
          </ac:spMkLst>
        </pc:spChg>
      </pc:sldChg>
      <pc:sldChg chg="addSp delSp modSp mod">
        <pc:chgData name="Jenn Anne" userId="2e42e5b19939340a" providerId="LiveId" clId="{03CFE6FE-3050-46E9-BC65-9EE65C33B190}" dt="2023-04-21T23:29:07.274" v="508" actId="14100"/>
        <pc:sldMkLst>
          <pc:docMk/>
          <pc:sldMk cId="0" sldId="332"/>
        </pc:sldMkLst>
        <pc:spChg chg="del mod">
          <ac:chgData name="Jenn Anne" userId="2e42e5b19939340a" providerId="LiveId" clId="{03CFE6FE-3050-46E9-BC65-9EE65C33B190}" dt="2023-04-21T22:42:31.921" v="180" actId="478"/>
          <ac:spMkLst>
            <pc:docMk/>
            <pc:sldMk cId="0" sldId="332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07.274" v="508" actId="14100"/>
          <ac:spMkLst>
            <pc:docMk/>
            <pc:sldMk cId="0" sldId="332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32.285" v="181"/>
          <ac:spMkLst>
            <pc:docMk/>
            <pc:sldMk cId="0" sldId="332"/>
            <ac:spMk id="28" creationId="{C49368AE-8ABC-0AC4-5892-07589AB24D42}"/>
          </ac:spMkLst>
        </pc:spChg>
      </pc:sldChg>
      <pc:sldChg chg="addSp delSp modSp mod">
        <pc:chgData name="Jenn Anne" userId="2e42e5b19939340a" providerId="LiveId" clId="{03CFE6FE-3050-46E9-BC65-9EE65C33B190}" dt="2023-04-21T23:29:11.567" v="510" actId="14100"/>
        <pc:sldMkLst>
          <pc:docMk/>
          <pc:sldMk cId="0" sldId="333"/>
        </pc:sldMkLst>
        <pc:spChg chg="del mod">
          <ac:chgData name="Jenn Anne" userId="2e42e5b19939340a" providerId="LiveId" clId="{03CFE6FE-3050-46E9-BC65-9EE65C33B190}" dt="2023-04-21T22:42:35.301" v="183" actId="478"/>
          <ac:spMkLst>
            <pc:docMk/>
            <pc:sldMk cId="0" sldId="33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11.567" v="510" actId="14100"/>
          <ac:spMkLst>
            <pc:docMk/>
            <pc:sldMk cId="0" sldId="33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35.629" v="184"/>
          <ac:spMkLst>
            <pc:docMk/>
            <pc:sldMk cId="0" sldId="333"/>
            <ac:spMk id="28" creationId="{4F73BF3F-BD94-F126-528D-F4CF63B4D6BF}"/>
          </ac:spMkLst>
        </pc:spChg>
      </pc:sldChg>
      <pc:sldChg chg="addSp delSp modSp mod">
        <pc:chgData name="Jenn Anne" userId="2e42e5b19939340a" providerId="LiveId" clId="{03CFE6FE-3050-46E9-BC65-9EE65C33B190}" dt="2023-04-21T23:18:29.066" v="338" actId="2085"/>
        <pc:sldMkLst>
          <pc:docMk/>
          <pc:sldMk cId="0" sldId="334"/>
        </pc:sldMkLst>
        <pc:spChg chg="del">
          <ac:chgData name="Jenn Anne" userId="2e42e5b19939340a" providerId="LiveId" clId="{03CFE6FE-3050-46E9-BC65-9EE65C33B190}" dt="2023-04-21T23:11:10.357" v="253" actId="478"/>
          <ac:spMkLst>
            <pc:docMk/>
            <pc:sldMk cId="0" sldId="334"/>
            <ac:spMk id="3" creationId="{00000000-0000-0000-0000-000000000000}"/>
          </ac:spMkLst>
        </pc:spChg>
        <pc:spChg chg="del">
          <ac:chgData name="Jenn Anne" userId="2e42e5b19939340a" providerId="LiveId" clId="{03CFE6FE-3050-46E9-BC65-9EE65C33B190}" dt="2023-04-21T23:17:45.345" v="332" actId="478"/>
          <ac:spMkLst>
            <pc:docMk/>
            <pc:sldMk cId="0" sldId="334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54.983" v="324" actId="478"/>
          <ac:spMkLst>
            <pc:docMk/>
            <pc:sldMk cId="0" sldId="334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10.661" v="254"/>
          <ac:spMkLst>
            <pc:docMk/>
            <pc:sldMk cId="0" sldId="334"/>
            <ac:spMk id="27" creationId="{B241E195-2847-4288-4AB3-C3C8C3870C36}"/>
          </ac:spMkLst>
        </pc:spChg>
        <pc:spChg chg="add mod">
          <ac:chgData name="Jenn Anne" userId="2e42e5b19939340a" providerId="LiveId" clId="{03CFE6FE-3050-46E9-BC65-9EE65C33B190}" dt="2023-04-21T23:16:55.273" v="325"/>
          <ac:spMkLst>
            <pc:docMk/>
            <pc:sldMk cId="0" sldId="334"/>
            <ac:spMk id="28" creationId="{5CB72805-13A7-3C68-6949-2749C25A9325}"/>
          </ac:spMkLst>
        </pc:spChg>
        <pc:spChg chg="add mod">
          <ac:chgData name="Jenn Anne" userId="2e42e5b19939340a" providerId="LiveId" clId="{03CFE6FE-3050-46E9-BC65-9EE65C33B190}" dt="2023-04-21T23:17:45.754" v="333"/>
          <ac:spMkLst>
            <pc:docMk/>
            <pc:sldMk cId="0" sldId="334"/>
            <ac:spMk id="29" creationId="{69861E27-3DE8-5E3E-ECCE-6297A6F4F2EA}"/>
          </ac:spMkLst>
        </pc:spChg>
        <pc:spChg chg="add mod ord">
          <ac:chgData name="Jenn Anne" userId="2e42e5b19939340a" providerId="LiveId" clId="{03CFE6FE-3050-46E9-BC65-9EE65C33B190}" dt="2023-04-21T23:18:29.066" v="338" actId="2085"/>
          <ac:spMkLst>
            <pc:docMk/>
            <pc:sldMk cId="0" sldId="334"/>
            <ac:spMk id="30" creationId="{BF94CE68-FB65-B1D0-8B73-4BFD32B95BFB}"/>
          </ac:spMkLst>
        </pc:spChg>
        <pc:grpChg chg="del">
          <ac:chgData name="Jenn Anne" userId="2e42e5b19939340a" providerId="LiveId" clId="{03CFE6FE-3050-46E9-BC65-9EE65C33B190}" dt="2023-04-21T23:18:24.504" v="337" actId="478"/>
          <ac:grpSpMkLst>
            <pc:docMk/>
            <pc:sldMk cId="0" sldId="334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9:17.073" v="512" actId="14100"/>
        <pc:sldMkLst>
          <pc:docMk/>
          <pc:sldMk cId="0" sldId="335"/>
        </pc:sldMkLst>
        <pc:spChg chg="del mod">
          <ac:chgData name="Jenn Anne" userId="2e42e5b19939340a" providerId="LiveId" clId="{03CFE6FE-3050-46E9-BC65-9EE65C33B190}" dt="2023-04-21T22:42:40.399" v="186" actId="478"/>
          <ac:spMkLst>
            <pc:docMk/>
            <pc:sldMk cId="0" sldId="33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17.073" v="512" actId="14100"/>
          <ac:spMkLst>
            <pc:docMk/>
            <pc:sldMk cId="0" sldId="33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40.690" v="187"/>
          <ac:spMkLst>
            <pc:docMk/>
            <pc:sldMk cId="0" sldId="335"/>
            <ac:spMk id="28" creationId="{6E63FB3F-5335-1E00-A25C-52B29162E2C5}"/>
          </ac:spMkLst>
        </pc:spChg>
      </pc:sldChg>
      <pc:sldChg chg="addSp delSp modSp mod">
        <pc:chgData name="Jenn Anne" userId="2e42e5b19939340a" providerId="LiveId" clId="{03CFE6FE-3050-46E9-BC65-9EE65C33B190}" dt="2023-04-21T23:29:22.105" v="513" actId="14100"/>
        <pc:sldMkLst>
          <pc:docMk/>
          <pc:sldMk cId="0" sldId="336"/>
        </pc:sldMkLst>
        <pc:spChg chg="del mod">
          <ac:chgData name="Jenn Anne" userId="2e42e5b19939340a" providerId="LiveId" clId="{03CFE6FE-3050-46E9-BC65-9EE65C33B190}" dt="2023-04-21T22:42:43.840" v="189" actId="478"/>
          <ac:spMkLst>
            <pc:docMk/>
            <pc:sldMk cId="0" sldId="336"/>
            <ac:spMk id="24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22.105" v="513" actId="14100"/>
          <ac:spMkLst>
            <pc:docMk/>
            <pc:sldMk cId="0" sldId="336"/>
            <ac:spMk id="26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44.130" v="190"/>
          <ac:spMkLst>
            <pc:docMk/>
            <pc:sldMk cId="0" sldId="336"/>
            <ac:spMk id="27" creationId="{92F9D48B-7220-416B-D4F0-871F986F88AC}"/>
          </ac:spMkLst>
        </pc:spChg>
      </pc:sldChg>
      <pc:sldChg chg="addSp delSp modSp mod">
        <pc:chgData name="Jenn Anne" userId="2e42e5b19939340a" providerId="LiveId" clId="{03CFE6FE-3050-46E9-BC65-9EE65C33B190}" dt="2023-04-21T23:29:28.750" v="515" actId="14100"/>
        <pc:sldMkLst>
          <pc:docMk/>
          <pc:sldMk cId="0" sldId="337"/>
        </pc:sldMkLst>
        <pc:spChg chg="del mod">
          <ac:chgData name="Jenn Anne" userId="2e42e5b19939340a" providerId="LiveId" clId="{03CFE6FE-3050-46E9-BC65-9EE65C33B190}" dt="2023-04-21T22:42:50.100" v="192" actId="478"/>
          <ac:spMkLst>
            <pc:docMk/>
            <pc:sldMk cId="0" sldId="33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28.750" v="515" actId="14100"/>
          <ac:spMkLst>
            <pc:docMk/>
            <pc:sldMk cId="0" sldId="33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50.491" v="193"/>
          <ac:spMkLst>
            <pc:docMk/>
            <pc:sldMk cId="0" sldId="337"/>
            <ac:spMk id="28" creationId="{562EE3EA-32C4-9BB0-40F0-070EED0A71F6}"/>
          </ac:spMkLst>
        </pc:spChg>
      </pc:sldChg>
      <pc:sldChg chg="addSp delSp modSp mod">
        <pc:chgData name="Jenn Anne" userId="2e42e5b19939340a" providerId="LiveId" clId="{03CFE6FE-3050-46E9-BC65-9EE65C33B190}" dt="2023-04-21T23:29:38.146" v="517" actId="1076"/>
        <pc:sldMkLst>
          <pc:docMk/>
          <pc:sldMk cId="0" sldId="338"/>
        </pc:sldMkLst>
        <pc:spChg chg="del">
          <ac:chgData name="Jenn Anne" userId="2e42e5b19939340a" providerId="LiveId" clId="{03CFE6FE-3050-46E9-BC65-9EE65C33B190}" dt="2023-04-21T23:11:04.722" v="251" actId="478"/>
          <ac:spMkLst>
            <pc:docMk/>
            <pc:sldMk cId="0" sldId="338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38.146" v="517" actId="1076"/>
          <ac:spMkLst>
            <pc:docMk/>
            <pc:sldMk cId="0" sldId="338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7:25.863" v="330" actId="478"/>
          <ac:spMkLst>
            <pc:docMk/>
            <pc:sldMk cId="0" sldId="338"/>
            <ac:spMk id="10" creationId="{00000000-0000-0000-0000-000000000000}"/>
          </ac:spMkLst>
        </pc:spChg>
        <pc:spChg chg="del">
          <ac:chgData name="Jenn Anne" userId="2e42e5b19939340a" providerId="LiveId" clId="{03CFE6FE-3050-46E9-BC65-9EE65C33B190}" dt="2023-04-21T23:16:59.435" v="326" actId="478"/>
          <ac:spMkLst>
            <pc:docMk/>
            <pc:sldMk cId="0" sldId="338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1:04.994" v="252"/>
          <ac:spMkLst>
            <pc:docMk/>
            <pc:sldMk cId="0" sldId="338"/>
            <ac:spMk id="27" creationId="{644F32EA-E462-A621-B753-6408BE2591CF}"/>
          </ac:spMkLst>
        </pc:spChg>
        <pc:spChg chg="add mod">
          <ac:chgData name="Jenn Anne" userId="2e42e5b19939340a" providerId="LiveId" clId="{03CFE6FE-3050-46E9-BC65-9EE65C33B190}" dt="2023-04-21T23:16:59.724" v="327"/>
          <ac:spMkLst>
            <pc:docMk/>
            <pc:sldMk cId="0" sldId="338"/>
            <ac:spMk id="28" creationId="{DDD28242-A48C-2641-F4FD-39C4A03A2941}"/>
          </ac:spMkLst>
        </pc:spChg>
        <pc:spChg chg="add del mod">
          <ac:chgData name="Jenn Anne" userId="2e42e5b19939340a" providerId="LiveId" clId="{03CFE6FE-3050-46E9-BC65-9EE65C33B190}" dt="2023-04-21T23:18:42.243" v="339" actId="478"/>
          <ac:spMkLst>
            <pc:docMk/>
            <pc:sldMk cId="0" sldId="338"/>
            <ac:spMk id="29" creationId="{5567822B-6843-556E-167F-23A4257BDA9F}"/>
          </ac:spMkLst>
        </pc:spChg>
        <pc:spChg chg="add mod">
          <ac:chgData name="Jenn Anne" userId="2e42e5b19939340a" providerId="LiveId" clId="{03CFE6FE-3050-46E9-BC65-9EE65C33B190}" dt="2023-04-21T23:18:44.233" v="341"/>
          <ac:spMkLst>
            <pc:docMk/>
            <pc:sldMk cId="0" sldId="338"/>
            <ac:spMk id="30" creationId="{F0239CDD-7D43-0E92-2AFC-F5B89B26C4DE}"/>
          </ac:spMkLst>
        </pc:spChg>
        <pc:spChg chg="add mod">
          <ac:chgData name="Jenn Anne" userId="2e42e5b19939340a" providerId="LiveId" clId="{03CFE6FE-3050-46E9-BC65-9EE65C33B190}" dt="2023-04-21T23:18:44.233" v="341"/>
          <ac:spMkLst>
            <pc:docMk/>
            <pc:sldMk cId="0" sldId="338"/>
            <ac:spMk id="31" creationId="{E552CC25-99C3-F7EB-B248-68BD8C55DBF2}"/>
          </ac:spMkLst>
        </pc:spChg>
        <pc:grpChg chg="del">
          <ac:chgData name="Jenn Anne" userId="2e42e5b19939340a" providerId="LiveId" clId="{03CFE6FE-3050-46E9-BC65-9EE65C33B190}" dt="2023-04-21T23:18:43.904" v="340" actId="478"/>
          <ac:grpSpMkLst>
            <pc:docMk/>
            <pc:sldMk cId="0" sldId="338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29:43.754" v="519" actId="14100"/>
        <pc:sldMkLst>
          <pc:docMk/>
          <pc:sldMk cId="0" sldId="339"/>
        </pc:sldMkLst>
        <pc:spChg chg="del mod">
          <ac:chgData name="Jenn Anne" userId="2e42e5b19939340a" providerId="LiveId" clId="{03CFE6FE-3050-46E9-BC65-9EE65C33B190}" dt="2023-04-21T22:42:55.960" v="195" actId="478"/>
          <ac:spMkLst>
            <pc:docMk/>
            <pc:sldMk cId="0" sldId="33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43.754" v="519" actId="14100"/>
          <ac:spMkLst>
            <pc:docMk/>
            <pc:sldMk cId="0" sldId="33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56.331" v="196"/>
          <ac:spMkLst>
            <pc:docMk/>
            <pc:sldMk cId="0" sldId="339"/>
            <ac:spMk id="28" creationId="{5521617C-6CBA-CD32-63A8-71BA93AC5315}"/>
          </ac:spMkLst>
        </pc:spChg>
      </pc:sldChg>
      <pc:sldChg chg="addSp delSp modSp mod">
        <pc:chgData name="Jenn Anne" userId="2e42e5b19939340a" providerId="LiveId" clId="{03CFE6FE-3050-46E9-BC65-9EE65C33B190}" dt="2023-04-21T23:29:48.471" v="521" actId="14100"/>
        <pc:sldMkLst>
          <pc:docMk/>
          <pc:sldMk cId="0" sldId="340"/>
        </pc:sldMkLst>
        <pc:spChg chg="del mod">
          <ac:chgData name="Jenn Anne" userId="2e42e5b19939340a" providerId="LiveId" clId="{03CFE6FE-3050-46E9-BC65-9EE65C33B190}" dt="2023-04-21T22:42:59.183" v="198" actId="478"/>
          <ac:spMkLst>
            <pc:docMk/>
            <pc:sldMk cId="0" sldId="340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48.471" v="521" actId="14100"/>
          <ac:spMkLst>
            <pc:docMk/>
            <pc:sldMk cId="0" sldId="340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2:59.474" v="199"/>
          <ac:spMkLst>
            <pc:docMk/>
            <pc:sldMk cId="0" sldId="340"/>
            <ac:spMk id="28" creationId="{D088BAD1-DF6F-F594-0A8B-92541739DDA7}"/>
          </ac:spMkLst>
        </pc:spChg>
      </pc:sldChg>
      <pc:sldChg chg="addSp delSp modSp mod">
        <pc:chgData name="Jenn Anne" userId="2e42e5b19939340a" providerId="LiveId" clId="{03CFE6FE-3050-46E9-BC65-9EE65C33B190}" dt="2023-04-21T23:29:54.068" v="523" actId="14100"/>
        <pc:sldMkLst>
          <pc:docMk/>
          <pc:sldMk cId="0" sldId="341"/>
        </pc:sldMkLst>
        <pc:spChg chg="del mod">
          <ac:chgData name="Jenn Anne" userId="2e42e5b19939340a" providerId="LiveId" clId="{03CFE6FE-3050-46E9-BC65-9EE65C33B190}" dt="2023-04-21T22:43:02.861" v="201" actId="478"/>
          <ac:spMkLst>
            <pc:docMk/>
            <pc:sldMk cId="0" sldId="34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29:54.068" v="523" actId="14100"/>
          <ac:spMkLst>
            <pc:docMk/>
            <pc:sldMk cId="0" sldId="34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03.291" v="202"/>
          <ac:spMkLst>
            <pc:docMk/>
            <pc:sldMk cId="0" sldId="341"/>
            <ac:spMk id="28" creationId="{E4786819-02EB-B530-5252-26A9D04BABAD}"/>
          </ac:spMkLst>
        </pc:spChg>
      </pc:sldChg>
      <pc:sldChg chg="addSp delSp modSp mod">
        <pc:chgData name="Jenn Anne" userId="2e42e5b19939340a" providerId="LiveId" clId="{03CFE6FE-3050-46E9-BC65-9EE65C33B190}" dt="2023-04-21T23:30:00.401" v="526" actId="1076"/>
        <pc:sldMkLst>
          <pc:docMk/>
          <pc:sldMk cId="0" sldId="342"/>
        </pc:sldMkLst>
        <pc:spChg chg="del">
          <ac:chgData name="Jenn Anne" userId="2e42e5b19939340a" providerId="LiveId" clId="{03CFE6FE-3050-46E9-BC65-9EE65C33B190}" dt="2023-04-21T23:10:57.683" v="249" actId="478"/>
          <ac:spMkLst>
            <pc:docMk/>
            <pc:sldMk cId="0" sldId="342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00.401" v="526" actId="1076"/>
          <ac:spMkLst>
            <pc:docMk/>
            <pc:sldMk cId="0" sldId="342"/>
            <ac:spMk id="4" creationId="{00000000-0000-0000-0000-000000000000}"/>
          </ac:spMkLst>
        </pc:spChg>
        <pc:spChg chg="del">
          <ac:chgData name="Jenn Anne" userId="2e42e5b19939340a" providerId="LiveId" clId="{03CFE6FE-3050-46E9-BC65-9EE65C33B190}" dt="2023-04-21T23:17:03.794" v="328" actId="478"/>
          <ac:spMkLst>
            <pc:docMk/>
            <pc:sldMk cId="0" sldId="342"/>
            <ac:spMk id="6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0:57.952" v="250"/>
          <ac:spMkLst>
            <pc:docMk/>
            <pc:sldMk cId="0" sldId="342"/>
            <ac:spMk id="17" creationId="{E5D2AED0-0E38-0EC8-7F13-3E9E9FDF989B}"/>
          </ac:spMkLst>
        </pc:spChg>
        <pc:spChg chg="add mod">
          <ac:chgData name="Jenn Anne" userId="2e42e5b19939340a" providerId="LiveId" clId="{03CFE6FE-3050-46E9-BC65-9EE65C33B190}" dt="2023-04-21T23:17:04.114" v="329"/>
          <ac:spMkLst>
            <pc:docMk/>
            <pc:sldMk cId="0" sldId="342"/>
            <ac:spMk id="18" creationId="{3F5E4048-F976-BB63-9F34-9B5FDE2A21C1}"/>
          </ac:spMkLst>
        </pc:spChg>
      </pc:sldChg>
      <pc:sldChg chg="addSp delSp modSp mod">
        <pc:chgData name="Jenn Anne" userId="2e42e5b19939340a" providerId="LiveId" clId="{03CFE6FE-3050-46E9-BC65-9EE65C33B190}" dt="2023-04-21T23:30:05.887" v="528" actId="14100"/>
        <pc:sldMkLst>
          <pc:docMk/>
          <pc:sldMk cId="0" sldId="343"/>
        </pc:sldMkLst>
        <pc:spChg chg="del mod">
          <ac:chgData name="Jenn Anne" userId="2e42e5b19939340a" providerId="LiveId" clId="{03CFE6FE-3050-46E9-BC65-9EE65C33B190}" dt="2023-04-21T22:43:07.860" v="204" actId="478"/>
          <ac:spMkLst>
            <pc:docMk/>
            <pc:sldMk cId="0" sldId="34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05.887" v="528" actId="14100"/>
          <ac:spMkLst>
            <pc:docMk/>
            <pc:sldMk cId="0" sldId="34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08.181" v="205"/>
          <ac:spMkLst>
            <pc:docMk/>
            <pc:sldMk cId="0" sldId="343"/>
            <ac:spMk id="28" creationId="{37589B7B-7BF2-A47F-CE8D-7568110DAE35}"/>
          </ac:spMkLst>
        </pc:spChg>
      </pc:sldChg>
      <pc:sldChg chg="addSp delSp modSp mod">
        <pc:chgData name="Jenn Anne" userId="2e42e5b19939340a" providerId="LiveId" clId="{03CFE6FE-3050-46E9-BC65-9EE65C33B190}" dt="2023-04-21T23:30:16.811" v="530" actId="14100"/>
        <pc:sldMkLst>
          <pc:docMk/>
          <pc:sldMk cId="0" sldId="344"/>
        </pc:sldMkLst>
        <pc:spChg chg="del mod">
          <ac:chgData name="Jenn Anne" userId="2e42e5b19939340a" providerId="LiveId" clId="{03CFE6FE-3050-46E9-BC65-9EE65C33B190}" dt="2023-04-21T22:43:11.491" v="207" actId="478"/>
          <ac:spMkLst>
            <pc:docMk/>
            <pc:sldMk cId="0" sldId="344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16.811" v="530" actId="14100"/>
          <ac:spMkLst>
            <pc:docMk/>
            <pc:sldMk cId="0" sldId="344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11.841" v="208"/>
          <ac:spMkLst>
            <pc:docMk/>
            <pc:sldMk cId="0" sldId="344"/>
            <ac:spMk id="28" creationId="{C63403DA-FC04-F60C-E8FA-0D3539FC3A7E}"/>
          </ac:spMkLst>
        </pc:spChg>
      </pc:sldChg>
      <pc:sldChg chg="addSp delSp modSp mod">
        <pc:chgData name="Jenn Anne" userId="2e42e5b19939340a" providerId="LiveId" clId="{03CFE6FE-3050-46E9-BC65-9EE65C33B190}" dt="2023-04-21T23:30:21.787" v="532" actId="14100"/>
        <pc:sldMkLst>
          <pc:docMk/>
          <pc:sldMk cId="0" sldId="345"/>
        </pc:sldMkLst>
        <pc:spChg chg="del mod">
          <ac:chgData name="Jenn Anne" userId="2e42e5b19939340a" providerId="LiveId" clId="{03CFE6FE-3050-46E9-BC65-9EE65C33B190}" dt="2023-04-21T22:43:14.490" v="210" actId="478"/>
          <ac:spMkLst>
            <pc:docMk/>
            <pc:sldMk cId="0" sldId="34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21.787" v="532" actId="14100"/>
          <ac:spMkLst>
            <pc:docMk/>
            <pc:sldMk cId="0" sldId="34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14.810" v="211"/>
          <ac:spMkLst>
            <pc:docMk/>
            <pc:sldMk cId="0" sldId="345"/>
            <ac:spMk id="28" creationId="{A1B15BD6-5E6E-6E6E-4B15-B477FB03F9B5}"/>
          </ac:spMkLst>
        </pc:spChg>
      </pc:sldChg>
      <pc:sldChg chg="addSp delSp modSp mod">
        <pc:chgData name="Jenn Anne" userId="2e42e5b19939340a" providerId="LiveId" clId="{03CFE6FE-3050-46E9-BC65-9EE65C33B190}" dt="2023-04-21T23:18:53.361" v="344"/>
        <pc:sldMkLst>
          <pc:docMk/>
          <pc:sldMk cId="0" sldId="346"/>
        </pc:sldMkLst>
        <pc:spChg chg="mod">
          <ac:chgData name="Jenn Anne" userId="2e42e5b19939340a" providerId="LiveId" clId="{03CFE6FE-3050-46E9-BC65-9EE65C33B190}" dt="2023-04-21T23:07:45.012" v="242" actId="1076"/>
          <ac:spMkLst>
            <pc:docMk/>
            <pc:sldMk cId="0" sldId="346"/>
            <ac:spMk id="3" creationId="{00000000-0000-0000-0000-000000000000}"/>
          </ac:spMkLst>
        </pc:spChg>
        <pc:spChg chg="mod">
          <ac:chgData name="Jenn Anne" userId="2e42e5b19939340a" providerId="LiveId" clId="{03CFE6FE-3050-46E9-BC65-9EE65C33B190}" dt="2023-04-21T23:10:47.683" v="248" actId="1076"/>
          <ac:spMkLst>
            <pc:docMk/>
            <pc:sldMk cId="0" sldId="346"/>
            <ac:spMk id="4" creationId="{00000000-0000-0000-0000-000000000000}"/>
          </ac:spMkLst>
        </pc:spChg>
        <pc:spChg chg="del mod">
          <ac:chgData name="Jenn Anne" userId="2e42e5b19939340a" providerId="LiveId" clId="{03CFE6FE-3050-46E9-BC65-9EE65C33B190}" dt="2023-04-21T23:18:51.305" v="342" actId="478"/>
          <ac:spMkLst>
            <pc:docMk/>
            <pc:sldMk cId="0" sldId="346"/>
            <ac:spMk id="10" creationId="{00000000-0000-0000-0000-000000000000}"/>
          </ac:spMkLst>
        </pc:spChg>
        <pc:spChg chg="mod">
          <ac:chgData name="Jenn Anne" userId="2e42e5b19939340a" providerId="LiveId" clId="{03CFE6FE-3050-46E9-BC65-9EE65C33B190}" dt="2023-04-21T23:10:22.375" v="244" actId="1076"/>
          <ac:spMkLst>
            <pc:docMk/>
            <pc:sldMk cId="0" sldId="346"/>
            <ac:spMk id="25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3:18:53.361" v="344"/>
          <ac:spMkLst>
            <pc:docMk/>
            <pc:sldMk cId="0" sldId="346"/>
            <ac:spMk id="27" creationId="{4F1EBB1F-6B80-60BC-851B-F41BBF374AFF}"/>
          </ac:spMkLst>
        </pc:spChg>
        <pc:spChg chg="add mod">
          <ac:chgData name="Jenn Anne" userId="2e42e5b19939340a" providerId="LiveId" clId="{03CFE6FE-3050-46E9-BC65-9EE65C33B190}" dt="2023-04-21T23:18:53.361" v="344"/>
          <ac:spMkLst>
            <pc:docMk/>
            <pc:sldMk cId="0" sldId="346"/>
            <ac:spMk id="28" creationId="{4EB69350-23B8-9E3A-34BA-BA02ABFC3453}"/>
          </ac:spMkLst>
        </pc:spChg>
        <pc:grpChg chg="del">
          <ac:chgData name="Jenn Anne" userId="2e42e5b19939340a" providerId="LiveId" clId="{03CFE6FE-3050-46E9-BC65-9EE65C33B190}" dt="2023-04-21T23:18:53.035" v="343" actId="478"/>
          <ac:grpSpMkLst>
            <pc:docMk/>
            <pc:sldMk cId="0" sldId="346"/>
            <ac:grpSpMk id="7" creationId="{00000000-0000-0000-0000-000000000000}"/>
          </ac:grpSpMkLst>
        </pc:grpChg>
      </pc:sldChg>
      <pc:sldChg chg="addSp delSp modSp mod">
        <pc:chgData name="Jenn Anne" userId="2e42e5b19939340a" providerId="LiveId" clId="{03CFE6FE-3050-46E9-BC65-9EE65C33B190}" dt="2023-04-21T23:30:28.986" v="534" actId="14100"/>
        <pc:sldMkLst>
          <pc:docMk/>
          <pc:sldMk cId="0" sldId="347"/>
        </pc:sldMkLst>
        <pc:spChg chg="del mod">
          <ac:chgData name="Jenn Anne" userId="2e42e5b19939340a" providerId="LiveId" clId="{03CFE6FE-3050-46E9-BC65-9EE65C33B190}" dt="2023-04-21T22:43:18.359" v="213" actId="478"/>
          <ac:spMkLst>
            <pc:docMk/>
            <pc:sldMk cId="0" sldId="347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28.986" v="534" actId="14100"/>
          <ac:spMkLst>
            <pc:docMk/>
            <pc:sldMk cId="0" sldId="347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18.713" v="214"/>
          <ac:spMkLst>
            <pc:docMk/>
            <pc:sldMk cId="0" sldId="347"/>
            <ac:spMk id="28" creationId="{0C9EC31F-5230-E5E5-5723-FC79FEE3BFC4}"/>
          </ac:spMkLst>
        </pc:spChg>
      </pc:sldChg>
      <pc:sldChg chg="addSp delSp modSp mod">
        <pc:chgData name="Jenn Anne" userId="2e42e5b19939340a" providerId="LiveId" clId="{03CFE6FE-3050-46E9-BC65-9EE65C33B190}" dt="2023-04-21T23:30:34.762" v="536" actId="14100"/>
        <pc:sldMkLst>
          <pc:docMk/>
          <pc:sldMk cId="0" sldId="348"/>
        </pc:sldMkLst>
        <pc:spChg chg="del mod">
          <ac:chgData name="Jenn Anne" userId="2e42e5b19939340a" providerId="LiveId" clId="{03CFE6FE-3050-46E9-BC65-9EE65C33B190}" dt="2023-04-21T22:43:22.319" v="216" actId="478"/>
          <ac:spMkLst>
            <pc:docMk/>
            <pc:sldMk cId="0" sldId="348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34.762" v="536" actId="14100"/>
          <ac:spMkLst>
            <pc:docMk/>
            <pc:sldMk cId="0" sldId="348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22.621" v="217"/>
          <ac:spMkLst>
            <pc:docMk/>
            <pc:sldMk cId="0" sldId="348"/>
            <ac:spMk id="28" creationId="{D3D1D13A-3D75-844A-C83D-ED5D85EC34DC}"/>
          </ac:spMkLst>
        </pc:spChg>
      </pc:sldChg>
      <pc:sldChg chg="addSp delSp modSp mod">
        <pc:chgData name="Jenn Anne" userId="2e42e5b19939340a" providerId="LiveId" clId="{03CFE6FE-3050-46E9-BC65-9EE65C33B190}" dt="2023-04-21T23:30:59.418" v="538" actId="14100"/>
        <pc:sldMkLst>
          <pc:docMk/>
          <pc:sldMk cId="0" sldId="349"/>
        </pc:sldMkLst>
        <pc:spChg chg="del mod">
          <ac:chgData name="Jenn Anne" userId="2e42e5b19939340a" providerId="LiveId" clId="{03CFE6FE-3050-46E9-BC65-9EE65C33B190}" dt="2023-04-21T22:43:25.750" v="219" actId="478"/>
          <ac:spMkLst>
            <pc:docMk/>
            <pc:sldMk cId="0" sldId="349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0:59.418" v="538" actId="14100"/>
          <ac:spMkLst>
            <pc:docMk/>
            <pc:sldMk cId="0" sldId="349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27.100" v="220"/>
          <ac:spMkLst>
            <pc:docMk/>
            <pc:sldMk cId="0" sldId="349"/>
            <ac:spMk id="28" creationId="{DE87ADAA-8C08-8FAC-05A2-989A6263168E}"/>
          </ac:spMkLst>
        </pc:spChg>
      </pc:sldChg>
      <pc:sldChg chg="addSp delSp modSp mod">
        <pc:chgData name="Jenn Anne" userId="2e42e5b19939340a" providerId="LiveId" clId="{03CFE6FE-3050-46E9-BC65-9EE65C33B190}" dt="2023-04-21T23:31:04.274" v="540" actId="14100"/>
        <pc:sldMkLst>
          <pc:docMk/>
          <pc:sldMk cId="0" sldId="350"/>
        </pc:sldMkLst>
        <pc:spChg chg="del mod">
          <ac:chgData name="Jenn Anne" userId="2e42e5b19939340a" providerId="LiveId" clId="{03CFE6FE-3050-46E9-BC65-9EE65C33B190}" dt="2023-04-21T22:43:30.220" v="222" actId="478"/>
          <ac:spMkLst>
            <pc:docMk/>
            <pc:sldMk cId="0" sldId="350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04.274" v="540" actId="14100"/>
          <ac:spMkLst>
            <pc:docMk/>
            <pc:sldMk cId="0" sldId="350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30.510" v="223"/>
          <ac:spMkLst>
            <pc:docMk/>
            <pc:sldMk cId="0" sldId="350"/>
            <ac:spMk id="28" creationId="{E41CEDEA-DB63-1DAC-7487-CB4FC3DA8473}"/>
          </ac:spMkLst>
        </pc:spChg>
      </pc:sldChg>
      <pc:sldChg chg="addSp delSp modSp mod">
        <pc:chgData name="Jenn Anne" userId="2e42e5b19939340a" providerId="LiveId" clId="{03CFE6FE-3050-46E9-BC65-9EE65C33B190}" dt="2023-04-21T23:31:09.764" v="542" actId="14100"/>
        <pc:sldMkLst>
          <pc:docMk/>
          <pc:sldMk cId="0" sldId="351"/>
        </pc:sldMkLst>
        <pc:spChg chg="del mod">
          <ac:chgData name="Jenn Anne" userId="2e42e5b19939340a" providerId="LiveId" clId="{03CFE6FE-3050-46E9-BC65-9EE65C33B190}" dt="2023-04-21T22:43:33.895" v="225" actId="478"/>
          <ac:spMkLst>
            <pc:docMk/>
            <pc:sldMk cId="0" sldId="351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09.764" v="542" actId="14100"/>
          <ac:spMkLst>
            <pc:docMk/>
            <pc:sldMk cId="0" sldId="351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34.280" v="226"/>
          <ac:spMkLst>
            <pc:docMk/>
            <pc:sldMk cId="0" sldId="351"/>
            <ac:spMk id="28" creationId="{5E88B6AC-EDF9-F99F-F7CC-746A8243015C}"/>
          </ac:spMkLst>
        </pc:spChg>
      </pc:sldChg>
      <pc:sldChg chg="addSp delSp modSp mod">
        <pc:chgData name="Jenn Anne" userId="2e42e5b19939340a" providerId="LiveId" clId="{03CFE6FE-3050-46E9-BC65-9EE65C33B190}" dt="2023-04-21T23:31:14.555" v="544" actId="14100"/>
        <pc:sldMkLst>
          <pc:docMk/>
          <pc:sldMk cId="0" sldId="352"/>
        </pc:sldMkLst>
        <pc:spChg chg="del mod">
          <ac:chgData name="Jenn Anne" userId="2e42e5b19939340a" providerId="LiveId" clId="{03CFE6FE-3050-46E9-BC65-9EE65C33B190}" dt="2023-04-21T22:43:37.331" v="228" actId="478"/>
          <ac:spMkLst>
            <pc:docMk/>
            <pc:sldMk cId="0" sldId="352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14.555" v="544" actId="14100"/>
          <ac:spMkLst>
            <pc:docMk/>
            <pc:sldMk cId="0" sldId="352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37.641" v="229"/>
          <ac:spMkLst>
            <pc:docMk/>
            <pc:sldMk cId="0" sldId="352"/>
            <ac:spMk id="28" creationId="{4CEFA3A2-D44C-D8E6-5BD0-F80D387EF72B}"/>
          </ac:spMkLst>
        </pc:spChg>
      </pc:sldChg>
      <pc:sldChg chg="addSp delSp modSp mod">
        <pc:chgData name="Jenn Anne" userId="2e42e5b19939340a" providerId="LiveId" clId="{03CFE6FE-3050-46E9-BC65-9EE65C33B190}" dt="2023-04-21T23:31:18.985" v="546" actId="14100"/>
        <pc:sldMkLst>
          <pc:docMk/>
          <pc:sldMk cId="0" sldId="353"/>
        </pc:sldMkLst>
        <pc:spChg chg="del mod">
          <ac:chgData name="Jenn Anne" userId="2e42e5b19939340a" providerId="LiveId" clId="{03CFE6FE-3050-46E9-BC65-9EE65C33B190}" dt="2023-04-21T22:43:40.814" v="231" actId="478"/>
          <ac:spMkLst>
            <pc:docMk/>
            <pc:sldMk cId="0" sldId="353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18.985" v="546" actId="14100"/>
          <ac:spMkLst>
            <pc:docMk/>
            <pc:sldMk cId="0" sldId="353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41.180" v="232"/>
          <ac:spMkLst>
            <pc:docMk/>
            <pc:sldMk cId="0" sldId="353"/>
            <ac:spMk id="28" creationId="{A796ADE1-4456-4AB9-C1CD-09A103CDEED9}"/>
          </ac:spMkLst>
        </pc:spChg>
      </pc:sldChg>
      <pc:sldChg chg="addSp delSp modSp mod">
        <pc:chgData name="Jenn Anne" userId="2e42e5b19939340a" providerId="LiveId" clId="{03CFE6FE-3050-46E9-BC65-9EE65C33B190}" dt="2023-04-21T23:31:23.534" v="548" actId="14100"/>
        <pc:sldMkLst>
          <pc:docMk/>
          <pc:sldMk cId="0" sldId="354"/>
        </pc:sldMkLst>
        <pc:spChg chg="del mod">
          <ac:chgData name="Jenn Anne" userId="2e42e5b19939340a" providerId="LiveId" clId="{03CFE6FE-3050-46E9-BC65-9EE65C33B190}" dt="2023-04-21T22:43:44.161" v="234" actId="478"/>
          <ac:spMkLst>
            <pc:docMk/>
            <pc:sldMk cId="0" sldId="354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23.534" v="548" actId="14100"/>
          <ac:spMkLst>
            <pc:docMk/>
            <pc:sldMk cId="0" sldId="354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44.509" v="235"/>
          <ac:spMkLst>
            <pc:docMk/>
            <pc:sldMk cId="0" sldId="354"/>
            <ac:spMk id="28" creationId="{85DAA0A6-62EF-3D17-EE7D-2B6B9A3024BF}"/>
          </ac:spMkLst>
        </pc:spChg>
      </pc:sldChg>
      <pc:sldChg chg="addSp delSp modSp mod">
        <pc:chgData name="Jenn Anne" userId="2e42e5b19939340a" providerId="LiveId" clId="{03CFE6FE-3050-46E9-BC65-9EE65C33B190}" dt="2023-04-21T23:31:28.726" v="550" actId="14100"/>
        <pc:sldMkLst>
          <pc:docMk/>
          <pc:sldMk cId="0" sldId="355"/>
        </pc:sldMkLst>
        <pc:spChg chg="del mod">
          <ac:chgData name="Jenn Anne" userId="2e42e5b19939340a" providerId="LiveId" clId="{03CFE6FE-3050-46E9-BC65-9EE65C33B190}" dt="2023-04-21T22:43:47.923" v="237" actId="478"/>
          <ac:spMkLst>
            <pc:docMk/>
            <pc:sldMk cId="0" sldId="355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28.726" v="550" actId="14100"/>
          <ac:spMkLst>
            <pc:docMk/>
            <pc:sldMk cId="0" sldId="355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48.221" v="238"/>
          <ac:spMkLst>
            <pc:docMk/>
            <pc:sldMk cId="0" sldId="355"/>
            <ac:spMk id="28" creationId="{62E2CA5E-718B-883C-D169-8263199EFAA1}"/>
          </ac:spMkLst>
        </pc:spChg>
      </pc:sldChg>
      <pc:sldChg chg="addSp delSp modSp mod">
        <pc:chgData name="Jenn Anne" userId="2e42e5b19939340a" providerId="LiveId" clId="{03CFE6FE-3050-46E9-BC65-9EE65C33B190}" dt="2023-04-21T23:31:33.958" v="552" actId="14100"/>
        <pc:sldMkLst>
          <pc:docMk/>
          <pc:sldMk cId="0" sldId="356"/>
        </pc:sldMkLst>
        <pc:spChg chg="del">
          <ac:chgData name="Jenn Anne" userId="2e42e5b19939340a" providerId="LiveId" clId="{03CFE6FE-3050-46E9-BC65-9EE65C33B190}" dt="2023-04-21T22:43:51.522" v="239" actId="478"/>
          <ac:spMkLst>
            <pc:docMk/>
            <pc:sldMk cId="0" sldId="356"/>
            <ac:spMk id="25" creationId="{00000000-0000-0000-0000-000000000000}"/>
          </ac:spMkLst>
        </pc:spChg>
        <pc:spChg chg="mod">
          <ac:chgData name="Jenn Anne" userId="2e42e5b19939340a" providerId="LiveId" clId="{03CFE6FE-3050-46E9-BC65-9EE65C33B190}" dt="2023-04-21T23:31:33.958" v="552" actId="14100"/>
          <ac:spMkLst>
            <pc:docMk/>
            <pc:sldMk cId="0" sldId="356"/>
            <ac:spMk id="27" creationId="{00000000-0000-0000-0000-000000000000}"/>
          </ac:spMkLst>
        </pc:spChg>
        <pc:spChg chg="add mod">
          <ac:chgData name="Jenn Anne" userId="2e42e5b19939340a" providerId="LiveId" clId="{03CFE6FE-3050-46E9-BC65-9EE65C33B190}" dt="2023-04-21T22:43:51.886" v="240"/>
          <ac:spMkLst>
            <pc:docMk/>
            <pc:sldMk cId="0" sldId="356"/>
            <ac:spMk id="28" creationId="{12DC143A-EEAC-E2A6-8B41-AEB9A127B3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3210335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99" b="-124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88051" y="306384"/>
            <a:ext cx="7183897" cy="10287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FFFFFF"/>
                </a:solidFill>
                <a:latin typeface="Glacial Indifference"/>
              </a:rPr>
              <a:t>Stress Management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68450" y="1704571"/>
            <a:ext cx="4566738" cy="9956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20"/>
              </a:lnSpc>
            </a:pPr>
            <a:r>
              <a:rPr lang="en-US" sz="5800" dirty="0">
                <a:solidFill>
                  <a:srgbClr val="FFFFFF"/>
                </a:solidFill>
                <a:latin typeface="Breathing"/>
              </a:rPr>
              <a:t>Challenge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looking forward to?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7A92731-D3C7-79A7-F284-5C02AB1765F6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6510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 proud of yourself for?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2E2CA5E-718B-883C-D169-8263199EFAA1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Are you satisfied with taking the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12DC143A-EEAC-E2A6-8B41-AEB9A127B3B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336779" y="1775991"/>
            <a:ext cx="4773302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1: Journal About Your Stress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For day 1 of the challenge, you are going to journal about the stress you have been experiencing. You can also fill out the to-do list and notes section with any thoughts you have.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2704" y="4078557"/>
            <a:ext cx="12688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To-Do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ready for any new challenge.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3134AC16-7AA8-0A7A-4544-6679372B02CF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F130AEC-E27E-1431-5B81-D3338047857C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74DA5904-0946-6CBA-09B1-30F9ECA804A0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your current stress on a scale of 1-10?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0346EBE-3A00-51AA-2835-CAF8E49E2454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were your first signs of stress?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0818EED-115E-4628-9B79-29EA73195A0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have you been coping with stress?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448FC4F-FB5E-3CE8-7041-85B8F98AA6D0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711416" y="1700885"/>
            <a:ext cx="4133667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2 – Try Breathing Exercises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See today's email for instructions on breathing exercises. You can take notes in the section below, and fill out the next 3 pages of journal entries.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2704" y="4078557"/>
            <a:ext cx="12688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To-Do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inhale calm, and exhale stress.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AD419EFE-77CD-EC09-EA63-B00DB904004B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A3FABB7-D8FB-381E-BACE-5058544874A4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FE8F9FD-BA01-55DD-00CE-4A590E817E44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9B24F33F-6FC3-BF51-15D8-446B901CFF75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83733" y="1801908"/>
            <a:ext cx="599253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Have you ever tried breathing exercises before?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87870B7-7E38-98A1-7185-3A18D8A02780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are you feeling today?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9BD5642-FCCF-08DE-2A89-A12DDB0E255E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8"/>
            <a:ext cx="6766235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 looking forward to in this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68817F9-23C4-80A5-1993-A06E6556BDFD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301588" y="1701598"/>
            <a:ext cx="4953324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3 – List Your Most Important Tasks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It's time for your MITs! Choose your top 3 MITs below that you want to get done today. You can also come up with daily MITs you want to do every day.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80715" y="4078557"/>
            <a:ext cx="167282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Today's MITs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917023" y="4078557"/>
            <a:ext cx="133504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Daily MITs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89596" y="5146627"/>
            <a:ext cx="184735" cy="18473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93331" y="6301318"/>
            <a:ext cx="184735" cy="18473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63632" y="7385791"/>
            <a:ext cx="184735" cy="184735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 flipV="1">
            <a:off x="1024355" y="5238995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flipV="1">
            <a:off x="1024355" y="63509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flipV="1">
            <a:off x="1024355" y="747029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TextBox 15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already ready to get things done.</a:t>
            </a:r>
          </a:p>
        </p:txBody>
      </p:sp>
      <p:sp>
        <p:nvSpPr>
          <p:cNvPr id="16" name="AutoShape 16"/>
          <p:cNvSpPr/>
          <p:nvPr/>
        </p:nvSpPr>
        <p:spPr>
          <a:xfrm flipV="1">
            <a:off x="785716" y="5794984"/>
            <a:ext cx="2587067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flipV="1">
            <a:off x="756018" y="6914304"/>
            <a:ext cx="2587067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781982" y="8033624"/>
            <a:ext cx="2587067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255926" y="5137102"/>
            <a:ext cx="184735" cy="184735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259661" y="6291794"/>
            <a:ext cx="184735" cy="18473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229962" y="7376266"/>
            <a:ext cx="184735" cy="184735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 flipV="1">
            <a:off x="4590685" y="5229470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4590685" y="634144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4590685" y="7460768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 flipV="1">
            <a:off x="4352046" y="5785459"/>
            <a:ext cx="2587067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flipV="1">
            <a:off x="4322347" y="6904779"/>
            <a:ext cx="2587067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flipV="1">
            <a:off x="4348311" y="8024099"/>
            <a:ext cx="2587067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id="{53771D0E-7041-A396-8C75-3064BF9B524E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27EFA0E5-58C4-B8AB-33E3-0AAB27F723F0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698558" y="635173"/>
            <a:ext cx="2079692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Calendar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78206" y="2812000"/>
            <a:ext cx="925647" cy="1213882"/>
            <a:chOff x="0" y="0"/>
            <a:chExt cx="1459439" cy="191389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245853" y="2812000"/>
            <a:ext cx="925647" cy="1213882"/>
            <a:chOff x="0" y="0"/>
            <a:chExt cx="1459439" cy="191389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312029" y="2812000"/>
            <a:ext cx="925647" cy="1213882"/>
            <a:chOff x="0" y="0"/>
            <a:chExt cx="1459439" cy="191389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334088" y="2812000"/>
            <a:ext cx="925647" cy="1213882"/>
            <a:chOff x="0" y="0"/>
            <a:chExt cx="1459439" cy="19138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356147" y="2812000"/>
            <a:ext cx="925647" cy="1213882"/>
            <a:chOff x="0" y="0"/>
            <a:chExt cx="1459439" cy="19138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89971" y="2812000"/>
            <a:ext cx="925647" cy="1213882"/>
            <a:chOff x="0" y="0"/>
            <a:chExt cx="1459439" cy="191389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5267912" y="2812000"/>
            <a:ext cx="925647" cy="1213882"/>
            <a:chOff x="0" y="0"/>
            <a:chExt cx="1459439" cy="191389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378206" y="4150235"/>
            <a:ext cx="925647" cy="1213882"/>
            <a:chOff x="0" y="0"/>
            <a:chExt cx="1459439" cy="191389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6245853" y="4150235"/>
            <a:ext cx="925647" cy="1213882"/>
            <a:chOff x="0" y="0"/>
            <a:chExt cx="1459439" cy="191389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3312029" y="4150235"/>
            <a:ext cx="925647" cy="1213882"/>
            <a:chOff x="0" y="0"/>
            <a:chExt cx="1459439" cy="191389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2334088" y="4150235"/>
            <a:ext cx="925647" cy="1213882"/>
            <a:chOff x="0" y="0"/>
            <a:chExt cx="1459439" cy="191389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356147" y="4150235"/>
            <a:ext cx="925647" cy="1213882"/>
            <a:chOff x="0" y="0"/>
            <a:chExt cx="1459439" cy="191389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4289971" y="4150235"/>
            <a:ext cx="925647" cy="1213882"/>
            <a:chOff x="0" y="0"/>
            <a:chExt cx="1459439" cy="191389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67912" y="4150235"/>
            <a:ext cx="925647" cy="1213882"/>
            <a:chOff x="0" y="0"/>
            <a:chExt cx="1459439" cy="191389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378206" y="5509059"/>
            <a:ext cx="925647" cy="1213882"/>
            <a:chOff x="0" y="0"/>
            <a:chExt cx="1459439" cy="191389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6245853" y="5509059"/>
            <a:ext cx="925647" cy="1213882"/>
            <a:chOff x="0" y="0"/>
            <a:chExt cx="1459439" cy="191389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3312029" y="5509059"/>
            <a:ext cx="925647" cy="1213882"/>
            <a:chOff x="0" y="0"/>
            <a:chExt cx="1459439" cy="191389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2334088" y="5509059"/>
            <a:ext cx="925647" cy="1213882"/>
            <a:chOff x="0" y="0"/>
            <a:chExt cx="1459439" cy="191389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1356147" y="5509059"/>
            <a:ext cx="925647" cy="1213882"/>
            <a:chOff x="0" y="0"/>
            <a:chExt cx="1459439" cy="191389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4289971" y="5509059"/>
            <a:ext cx="925647" cy="1213882"/>
            <a:chOff x="0" y="0"/>
            <a:chExt cx="1459439" cy="191389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5267912" y="5509059"/>
            <a:ext cx="925647" cy="1213882"/>
            <a:chOff x="0" y="0"/>
            <a:chExt cx="1459439" cy="191389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388500" y="6888471"/>
            <a:ext cx="925647" cy="1213882"/>
            <a:chOff x="0" y="0"/>
            <a:chExt cx="1459439" cy="191389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6256147" y="6888471"/>
            <a:ext cx="925647" cy="1213882"/>
            <a:chOff x="0" y="0"/>
            <a:chExt cx="1459439" cy="191389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3322323" y="6888471"/>
            <a:ext cx="925647" cy="1213882"/>
            <a:chOff x="0" y="0"/>
            <a:chExt cx="1459439" cy="191389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2344382" y="6888471"/>
            <a:ext cx="925647" cy="1213882"/>
            <a:chOff x="0" y="0"/>
            <a:chExt cx="1459439" cy="191389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1366441" y="6888471"/>
            <a:ext cx="925647" cy="1213882"/>
            <a:chOff x="0" y="0"/>
            <a:chExt cx="1459439" cy="191389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4300265" y="6888471"/>
            <a:ext cx="925647" cy="1213882"/>
            <a:chOff x="0" y="0"/>
            <a:chExt cx="1459439" cy="191389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5278206" y="6888471"/>
            <a:ext cx="925647" cy="1213882"/>
            <a:chOff x="0" y="0"/>
            <a:chExt cx="1459439" cy="191389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388500" y="8267882"/>
            <a:ext cx="925647" cy="1213882"/>
            <a:chOff x="0" y="0"/>
            <a:chExt cx="1459439" cy="191389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6256147" y="8267882"/>
            <a:ext cx="925647" cy="1213882"/>
            <a:chOff x="0" y="0"/>
            <a:chExt cx="1459439" cy="191389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3322323" y="8267882"/>
            <a:ext cx="925647" cy="1213882"/>
            <a:chOff x="0" y="0"/>
            <a:chExt cx="1459439" cy="191389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2344382" y="8267882"/>
            <a:ext cx="925647" cy="1213882"/>
            <a:chOff x="0" y="0"/>
            <a:chExt cx="1459439" cy="191389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1366441" y="8267882"/>
            <a:ext cx="925647" cy="1213882"/>
            <a:chOff x="0" y="0"/>
            <a:chExt cx="1459439" cy="191389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4300265" y="8267882"/>
            <a:ext cx="925647" cy="1213882"/>
            <a:chOff x="0" y="0"/>
            <a:chExt cx="1459439" cy="191389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5278206" y="8267882"/>
            <a:ext cx="925647" cy="1213882"/>
            <a:chOff x="0" y="0"/>
            <a:chExt cx="1459439" cy="191389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459439" cy="1913890"/>
            </a:xfrm>
            <a:custGeom>
              <a:avLst/>
              <a:gdLst/>
              <a:ahLst/>
              <a:cxnLst/>
              <a:rect l="l" t="t" r="r" b="b"/>
              <a:pathLst>
                <a:path w="1459439" h="1913890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id="75" name="TextBox 75"/>
          <p:cNvSpPr txBox="1"/>
          <p:nvPr/>
        </p:nvSpPr>
        <p:spPr>
          <a:xfrm>
            <a:off x="615342" y="2279316"/>
            <a:ext cx="471964" cy="397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1545893" y="2279316"/>
            <a:ext cx="546154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585722" y="2279316"/>
            <a:ext cx="442969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3493495" y="2279316"/>
            <a:ext cx="562715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4536637" y="2279316"/>
            <a:ext cx="432314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5587004" y="2279316"/>
            <a:ext cx="308051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6490319" y="2279316"/>
            <a:ext cx="436715" cy="395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6882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When do you get the most work done?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79F699D-4ED4-FC66-E54B-4436F4D12B3D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tasks are currently top priority for you?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7CD12E9-B907-FDF1-E5FB-7C653B15210A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one thing you really want to get done?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0D7237A-5C98-012A-7681-06591292F837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552787" y="1714372"/>
            <a:ext cx="232874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4 – Take a Walk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It's time to move your body and get outside to take a walk! If the weather is poor, move your body inside in a way that feels enjoyable to you.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50370" y="4078557"/>
            <a:ext cx="271134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Where to Walk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love moving my body in enjoyable ways.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C8B913D5-28EC-F440-16A4-88B44E92A59C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FA11311-D00D-DC2E-D3D7-130D13FB1CCC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E19E156-3E04-A277-7E21-8E37A36D4011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E10CC3A3-4866-6E73-9140-471877A2D4B2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74771" y="1801908"/>
            <a:ext cx="461045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Where is your favorite place to walk?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B4C6682-EFF4-4D0E-D0A5-9D0855582D4E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your best stress-relieving activities?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2E2C2C9-8A96-90A8-8943-2C4AE3709283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do you feel after getting physical exercise?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AD82953-1A17-18FC-5DB0-851A4AF3B9DF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396029" y="1714745"/>
            <a:ext cx="2764440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5 – Do Nothing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It's time to do nothing today! Enjoy anything you want, as long as you are not just trying to stay busy or be productive.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98988" y="4078557"/>
            <a:ext cx="263628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Your Do-Nothing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embrace the quiet and stillness.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2B62461C-15C6-5B6F-4A9C-8A05B2ECB236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6CF7FA4-4BD1-F870-11AD-F5CCAF637246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82402A8-DB26-D4FD-50CB-ED04E059D455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B1D3240B-6FC3-EC3D-1D21-59E92727DB65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do you allow yourself to do nothing?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6BE5F0F-15FC-9C8D-5EC0-7E4215A86BBF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some of your favorite ways to relax?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0A67753-3CC6-ACC9-2E02-C501AA2C135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394685" y="694297"/>
            <a:ext cx="2553932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Checklist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236964" y="2047231"/>
            <a:ext cx="337235" cy="331095"/>
            <a:chOff x="0" y="0"/>
            <a:chExt cx="155226" cy="152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36964" y="2736666"/>
            <a:ext cx="337235" cy="331095"/>
            <a:chOff x="0" y="0"/>
            <a:chExt cx="155226" cy="152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236964" y="3426101"/>
            <a:ext cx="337235" cy="331095"/>
            <a:chOff x="0" y="0"/>
            <a:chExt cx="155226" cy="152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36964" y="4115536"/>
            <a:ext cx="337235" cy="331095"/>
            <a:chOff x="0" y="0"/>
            <a:chExt cx="155226" cy="15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236964" y="4804971"/>
            <a:ext cx="337235" cy="331095"/>
            <a:chOff x="0" y="0"/>
            <a:chExt cx="155226" cy="1524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236964" y="5494406"/>
            <a:ext cx="337235" cy="331095"/>
            <a:chOff x="0" y="0"/>
            <a:chExt cx="155226" cy="152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236964" y="6183841"/>
            <a:ext cx="337235" cy="331095"/>
            <a:chOff x="0" y="0"/>
            <a:chExt cx="155226" cy="152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236964" y="6873276"/>
            <a:ext cx="337235" cy="331095"/>
            <a:chOff x="0" y="0"/>
            <a:chExt cx="155226" cy="1524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236964" y="7562711"/>
            <a:ext cx="337235" cy="331095"/>
            <a:chOff x="0" y="0"/>
            <a:chExt cx="155226" cy="1524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236964" y="8252146"/>
            <a:ext cx="337235" cy="331095"/>
            <a:chOff x="0" y="0"/>
            <a:chExt cx="155226" cy="152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236964" y="8941581"/>
            <a:ext cx="337235" cy="331095"/>
            <a:chOff x="0" y="0"/>
            <a:chExt cx="155226" cy="1524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681709" y="2063503"/>
            <a:ext cx="2561154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Journal About Your Stress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18710" y="2768398"/>
            <a:ext cx="2807410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2: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Try Breathing Exercises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31970" y="3442373"/>
            <a:ext cx="2803762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3: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List Most Important Tasks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04262" y="4131808"/>
            <a:ext cx="2859176" cy="25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4: 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Take a Walk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05507" y="4836703"/>
            <a:ext cx="2856687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5: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Do Nothing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31970" y="5526138"/>
            <a:ext cx="2860045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6: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Purge and Organize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738165" y="6180657"/>
            <a:ext cx="2853849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7: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Get Out in Nature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734633" y="6905007"/>
            <a:ext cx="2857381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8: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Practice Positive Self-Talk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33070" y="7594442"/>
            <a:ext cx="2858945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9: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Do Some Light Reading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81709" y="8283877"/>
            <a:ext cx="2910306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10: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Limit Your Screen Time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18710" y="8938397"/>
            <a:ext cx="2873305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11: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Try a Brain Dump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3780000" y="2082147"/>
            <a:ext cx="337235" cy="331095"/>
            <a:chOff x="0" y="0"/>
            <a:chExt cx="155226" cy="1524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780000" y="2771582"/>
            <a:ext cx="337235" cy="331095"/>
            <a:chOff x="0" y="0"/>
            <a:chExt cx="155226" cy="1524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3780000" y="3461017"/>
            <a:ext cx="337235" cy="331095"/>
            <a:chOff x="0" y="0"/>
            <a:chExt cx="155226" cy="1524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3780000" y="4150452"/>
            <a:ext cx="337235" cy="331095"/>
            <a:chOff x="0" y="0"/>
            <a:chExt cx="155226" cy="1524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3780000" y="4839887"/>
            <a:ext cx="337235" cy="331095"/>
            <a:chOff x="0" y="0"/>
            <a:chExt cx="155226" cy="1524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3780000" y="5529322"/>
            <a:ext cx="337235" cy="331095"/>
            <a:chOff x="0" y="0"/>
            <a:chExt cx="155226" cy="152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3780000" y="6218757"/>
            <a:ext cx="337235" cy="331095"/>
            <a:chOff x="0" y="0"/>
            <a:chExt cx="155226" cy="1524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3780000" y="6908192"/>
            <a:ext cx="337235" cy="331095"/>
            <a:chOff x="0" y="0"/>
            <a:chExt cx="155226" cy="1524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3780000" y="7597627"/>
            <a:ext cx="337235" cy="331095"/>
            <a:chOff x="0" y="0"/>
            <a:chExt cx="155226" cy="1524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3780000" y="8287062"/>
            <a:ext cx="337235" cy="331095"/>
            <a:chOff x="0" y="0"/>
            <a:chExt cx="155226" cy="1524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55226" cy="152400"/>
            </a:xfrm>
            <a:custGeom>
              <a:avLst/>
              <a:gdLst/>
              <a:ahLst/>
              <a:cxnLst/>
              <a:rect l="l" t="t" r="r" b="b"/>
              <a:pathLst>
                <a:path w="155226" h="152400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id="58" name="TextBox 58"/>
          <p:cNvSpPr txBox="1"/>
          <p:nvPr/>
        </p:nvSpPr>
        <p:spPr>
          <a:xfrm>
            <a:off x="4231925" y="2113878"/>
            <a:ext cx="3134040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12: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Make Yourself a Healthy Meal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4240669" y="2768398"/>
            <a:ext cx="3125297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13: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Do Something Fun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4238642" y="3492748"/>
            <a:ext cx="3127324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14: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Use Affirmations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4241074" y="4182183"/>
            <a:ext cx="3124892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15: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Meditate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4237773" y="4836703"/>
            <a:ext cx="3128192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16: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Do Something Creative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4243969" y="5561053"/>
            <a:ext cx="3121996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17: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Complete a Digital Detox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4240437" y="6215572"/>
            <a:ext cx="3125528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18: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Call a Friend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4238874" y="6939923"/>
            <a:ext cx="3127092" cy="519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19: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Finish Something You Have Been Putting Off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4231925" y="7613898"/>
            <a:ext cx="3161429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20: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Write a Gratitude List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231925" y="8322789"/>
            <a:ext cx="3134040" cy="26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42"/>
              </a:lnSpc>
            </a:pPr>
            <a:r>
              <a:rPr lang="en-US" sz="1459">
                <a:solidFill>
                  <a:srgbClr val="000000"/>
                </a:solidFill>
                <a:latin typeface="Glacial Indifference Bold"/>
              </a:rPr>
              <a:t>Day 21:</a:t>
            </a:r>
            <a:r>
              <a:rPr lang="en-US" sz="1459">
                <a:solidFill>
                  <a:srgbClr val="000000"/>
                </a:solidFill>
                <a:latin typeface="Glacial Indifference"/>
              </a:rPr>
              <a:t> Self-Reflect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696347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If you had a free afternoon, how would you spend it?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2072FCF-6B55-9504-F0D3-21D843A1997B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109993" y="1714372"/>
            <a:ext cx="3214330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6 – Purge and Organize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Choose an area of your home or office today to purge and organize. Only keep items in that area that you know you will use again.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35850" y="4078557"/>
            <a:ext cx="2362557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Areas to Organize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ready to organize my life.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2CBB1173-5399-FA90-1A28-7E38E5883758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5D2FF78-EF80-52E2-BF7A-5EF47A203267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F723A7-A4A3-7ED8-D5C6-D40F0EB7C324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C14CB6EF-B0B3-00FB-D2E6-B2FF850BE2D3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6882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area of your home gets the most cluttered?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1F6655F-CA8E-E309-C5FC-5C2C432A1903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8"/>
            <a:ext cx="666229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all the areas of your home you want to organize.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E86FC99-D660-D1AF-3813-363DF7A609BB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86608" y="1801908"/>
            <a:ext cx="6776510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area would you tackle first?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A4C4CF0C-C8D8-C46F-D6FB-589D51B1A928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125163" y="1744810"/>
            <a:ext cx="3306174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7 – Get Out in Nature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Enjoy the natural healing properties of nature by heading outside today. You can walk, hike, garden, enjoy the sights, or watch the sunrise/sunset.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7291" y="4078557"/>
            <a:ext cx="215967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Nature Activities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feel peaceful while out in nature.</a:t>
            </a:r>
          </a:p>
        </p:txBody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id="{32E2CE31-5254-4618-F86E-B3FEEB666A84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813C7B86-89B4-EEDD-C763-45C8783F1554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C56723F-4E0D-A353-420D-8423EE88CEC5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id="{80D3DCB3-4FA6-DAC6-7D5A-D5432DEFA14E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6882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do you get outside?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FE78960-EF0C-2D21-F00A-882E0D5BB4E2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8"/>
            <a:ext cx="6766235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do you love about being in nature?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243EAF5-B38C-43EB-F83D-8A2BC89B6834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70855" y="1801908"/>
            <a:ext cx="441829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areas do you love to explore?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2D957E09-19CB-52F7-95A7-284CE744F91B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613294" y="1714374"/>
            <a:ext cx="4329911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8 – Practice Positive Self-Talk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Focus on your positive self-talk today. Make it a challenge to only think and say nice things about yourself. Give yourself a compliment!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86988" y="4078557"/>
            <a:ext cx="226028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My Best Qualities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love everything about myself.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A6D291CB-85C0-CAE1-9E39-993D343B8C42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533CB67-C720-5A9D-FDE5-29D32D68B22E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53A696-B0D4-C8FC-795F-76C3E0B33CE5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11D1139B-503A-6ACB-BB2E-F6FE8958D8DD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02525" y="1784378"/>
            <a:ext cx="624206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do you hope to learn from this challenge?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your favorite thing about yourself?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3195C1B-D1D4-9F19-9D84-682EF2139E4A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best personality traits.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6BAF761-B810-1B29-8BAC-00D64BFD8082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0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your best physical features.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E0B25C0-A4A8-6C0F-CA18-AD35371026DB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701043" y="1714373"/>
            <a:ext cx="4154413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9 – Do Some Light Reading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Sit down for a few minutes today and enjoy some light reading. Choose your favorite book or a fun new genre and get a little self-care in.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74868" y="4078557"/>
            <a:ext cx="188452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Favorite Books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2724651" y="9008900"/>
            <a:ext cx="2068116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allow myself to do what I love.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275490FA-7BD9-E2D3-BF6F-58E25D690A9C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607960A-FC65-C3B3-DA5E-19D9FFE8B9F7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B8FA4450-28F7-1B04-C6B2-3BDCCBC485CF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8"/>
            <a:ext cx="6766235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genres of books do you love the most?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89698E2-FCE2-16F0-CD05-D3F74F0BAB39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6882" y="1801908"/>
            <a:ext cx="6766236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a reading genre you would love to explore more?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6CFB401-4E75-A26E-0B6E-E44FDF448318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73050" y="1801907"/>
            <a:ext cx="6890068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your top 10 favorite books.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57857A9-08FF-D59E-BE94-BF9F29A6B85A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747526" y="1714373"/>
            <a:ext cx="4061447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10 – Limit Your Screen Time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Today, make it a challenge to reduce your screen time. Give yourself an hour or so of not even looking at your phone or any other screens.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00119" y="4078557"/>
            <a:ext cx="263402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No-Screen Activities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can do anything I put my mind to.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35517E23-59C5-7873-4EC6-625A901DD892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1CFB0E7-200B-A6A4-D24F-5EBDA3365B84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65729-87BD-9E32-11A0-AA277A1B7D8E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B26E84E8-ACA0-5984-3092-12BA826EF7E7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do you use your phone?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EDC6A72-12B7-06A6-D66B-0561A8CEC2BD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When do you notice you use screens too much?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BDF16D8-9D68-DCAE-E3D6-3E3AFD9F7B5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have you been getting stressed lately?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EF8E2B0-63C1-44F3-A322-AB4ECD6D1532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activities that don’t use screens at all.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0168451-4048-9E72-AB84-2342FD335028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215829" y="1692202"/>
            <a:ext cx="3124842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11 – Try a Brain Dump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71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Time to get back to journaling today, but this time with a brain dump. Write whatever comes to mind first.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allow and accept all feelings and thoughts.</a:t>
            </a:r>
          </a:p>
        </p:txBody>
      </p:sp>
      <p:sp>
        <p:nvSpPr>
          <p:cNvPr id="8" name="AutoShape 8"/>
          <p:cNvSpPr/>
          <p:nvPr/>
        </p:nvSpPr>
        <p:spPr>
          <a:xfrm>
            <a:off x="334040" y="44994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28903" y="4850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34040" y="52017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34040" y="55528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28903" y="59039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34040" y="62551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34040" y="37971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34040" y="41483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75591" y="66062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75591" y="69573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70453" y="73084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75591" y="765962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70453" y="801075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65316" y="836188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D56FA066-2342-8623-BF65-EBD01F8E5DFB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9FB322F6-4511-A86A-B1BA-00A6AE5867DC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on your mind right now?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66EBAF4-A678-6CF9-1433-844522FD77D8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giving you feelings of worry or fear?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6CBCB73-6BAC-421A-5CB4-935BCA431C5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 excited about?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34D1AFE-3F78-3DDD-90D8-B7C8676F811E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413075" y="1700885"/>
            <a:ext cx="473034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12 – Make Yourself a Healthy Meal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Today, make yourself a meal using healthy ingredients. Choose foods that help reduce stress like fatty fish, dark chocolate, berries, and dark leafy greens.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33638" y="4078557"/>
            <a:ext cx="1566982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Grocery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enjoy nourishing my body and mind.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50F79320-50EA-1D74-7BE0-98B20845DD4F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737925B-9FF4-2619-6531-34BD3EC05298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AFAB235-BDB4-C3FF-C871-75495345897F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67F1A293-FFBF-8843-EBBB-874612A345C9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your favorite healthy meals?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A73EE88-340B-C2AE-63DB-FD5FF059A3D1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Do you enjoy cooking?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9927C97A-D6CF-20BB-7EAE-C0F70902996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 really good at cooking?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E9ED3D0-6E2E-85F4-BA31-A51D39DD41D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391745" y="1714372"/>
            <a:ext cx="6771373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13 – Distract Your Mind With Something Fun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Instead of focusing on being productive today, instead distract your mind with some fun activities. Make a list of fun things you can do below.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48330" y="4078557"/>
            <a:ext cx="173759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Fun Activities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Every moment of my life is joyful.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0E32C895-76C0-084B-EC77-C33634E6FBF4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4BA447B-688E-70F5-BA94-2FCB23AE96A4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6325491-9366-BCB5-B1DB-79C6874D6AC9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7652B086-F028-F09C-BF01-7AD5FF6B507F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the primary causes of your stress?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04ED2A3-9A18-CC96-BDD2-4225868C143A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your favorite fun activities.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D8F5A8D-4CD7-9868-E32F-DBC1340BF50E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Do you prefer spending time indoors or outdoors?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1C12CFA-5900-F0D6-4B4E-5413B1EFAE2F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7650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helps distract your mind the most?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79BA17F5-FAEA-02D6-D719-2A9691146D16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123317" y="1714373"/>
            <a:ext cx="3309865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14 – Use Affirmations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Challenge yourself to find or come up with some affirmations today that are positive and help you to relieve your feelings of stress and worry.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48726" y="4183332"/>
            <a:ext cx="161996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Affirmations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 flipV="1">
            <a:off x="985129" y="5149142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embrace positivity and kindness.</a:t>
            </a:r>
          </a:p>
        </p:txBody>
      </p:sp>
      <p:sp>
        <p:nvSpPr>
          <p:cNvPr id="17" name="AutoShape 17"/>
          <p:cNvSpPr/>
          <p:nvPr/>
        </p:nvSpPr>
        <p:spPr>
          <a:xfrm flipV="1">
            <a:off x="985129" y="5596414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 flipV="1">
            <a:off x="985129" y="6043686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985129" y="6490958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985129" y="6938229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flipV="1">
            <a:off x="985129" y="7385501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flipV="1">
            <a:off x="985129" y="7832773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0340" y="8182915"/>
            <a:ext cx="184735" cy="184735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 flipV="1">
            <a:off x="975099" y="8280045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3">
            <a:extLst>
              <a:ext uri="{FF2B5EF4-FFF2-40B4-BE49-F238E27FC236}">
                <a16:creationId xmlns:a16="http://schemas.microsoft.com/office/drawing/2014/main" id="{F19F9C07-01B0-2D37-B5EF-32A21AF1183B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8277E8-BC8E-7474-432C-9EC63BF08F22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77850" y="1801908"/>
            <a:ext cx="6400799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5 affirmations about your life..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56E33F9-0CE1-818F-ACAC-DEB265F4223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15423" y="1830216"/>
            <a:ext cx="5525654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5 affirmations about finding love.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058655B-258F-F21F-46EE-9AD131D3C5AB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26590" y="1801909"/>
            <a:ext cx="570331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5 affirmations about your self-concept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8E150C9-AD55-2F28-A5A8-C543289FE11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540600" y="1775991"/>
            <a:ext cx="2475297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15 – Meditate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Spend a few minutes today meditating, either on your own or by using a guided meditation. You can find some great ones on video platforms like YouTube.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2704" y="4078557"/>
            <a:ext cx="12688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To-Do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present.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A82D2FAF-DFCE-BB47-E1A6-7DE8723D4CB9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5F865A0-DC0F-354B-66F5-4DA24F45F53A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C566BD-C845-6EAC-D770-48C502039BDD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96019B2C-CBAE-49F4-94D4-7B9496420262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16625" y="1801908"/>
            <a:ext cx="532324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your experience with meditation?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D8CE861-19CC-51E3-2346-B15C68D40963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55647" y="1766555"/>
            <a:ext cx="5645206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is a challenging part of meditation?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7494398-D4E0-36E6-7EBC-8EAE1A160182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6509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unhealthy coping skills do you have for stress?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F62B594B-D73B-1813-E2F7-2C6293105F97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6882" y="1801908"/>
            <a:ext cx="677137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Wow do you feel about adding meditation to your routine?</a:t>
            </a:r>
          </a:p>
        </p:txBody>
      </p:sp>
      <p:sp>
        <p:nvSpPr>
          <p:cNvPr id="27" name="TextBox 25">
            <a:extLst>
              <a:ext uri="{FF2B5EF4-FFF2-40B4-BE49-F238E27FC236}">
                <a16:creationId xmlns:a16="http://schemas.microsoft.com/office/drawing/2014/main" id="{AF8D2A04-69E4-1810-6A7B-E7350195CCF1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803532" y="1714374"/>
            <a:ext cx="3949435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16 – Do Something Creative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Have fun being creative today! Creative activities use a different part of your brain, allowing you to channel this part of your mind while also distracting yourself.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15312" y="4078557"/>
            <a:ext cx="240363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Creative Activities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love being creative.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2914F556-1726-C9C7-B110-3CA8BADC34B0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BDAB5D8F-7788-BF91-6DA1-969F73F94193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28FF1A-2D59-21CD-A040-9EB9E2FF8BAC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B4257259-54E8-C196-1BF6-591282104D2D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creative activities do you want to explore?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9B380B4-3C58-66EA-9064-85EC2798E9BA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artistic of a person are you?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BC392E1-ACED-2182-7543-D3667DBDCFA3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creative activities do you excel at?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9B50E43-3974-B50C-91B6-EA6687339D13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732554" y="1685591"/>
            <a:ext cx="4091392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17 – Complete a Digital Detox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It's time to clean up your social media. Go through your social media accounts and remove, mute, or block anyone that triggers your stress.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56009" y="4078557"/>
            <a:ext cx="17222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Social Media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allow myself to learn and grow.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B421C028-5767-3E1D-F430-3F9EACA2FF73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7B51F91-A696-5D2B-A36A-EF0D270659F0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BA05BC-DD65-AA15-5B5D-3DA311BA380D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10">
            <a:extLst>
              <a:ext uri="{FF2B5EF4-FFF2-40B4-BE49-F238E27FC236}">
                <a16:creationId xmlns:a16="http://schemas.microsoft.com/office/drawing/2014/main" id="{6AC99B75-0B2F-E79B-1850-7E8903E15698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do you use social media?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CB8026C-6461-9ED9-5AF5-51535468D036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01650" y="1801908"/>
            <a:ext cx="6661468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Does social media cause you stress?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49368AE-8ABC-0AC4-5892-07589AB24D42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would you do if you didn’t have social media?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F73BF3F-BD94-F126-528D-F4CF63B4D6BF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F94CE68-FB65-B1D0-8B73-4BFD32B95BFB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493077" y="1714372"/>
            <a:ext cx="244816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 Bold"/>
              </a:rPr>
              <a:t>Day 18 – Call a Friend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Call up a friend to talk today. Even if you aren't ready to tell them why you are stressed, it is great to catch up and get emotional support from someone you love.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76654" y="4078557"/>
            <a:ext cx="18809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Friends to Call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value all my friendships.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B241E195-2847-4288-4AB3-C3C8C3870C36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CB72805-13A7-3C68-6949-2749C25A9325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69861E27-3DE8-5E3E-ECCE-6297A6F4F2EA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6882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Do you experience a lot of anxiety?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0045695-32A9-D0D9-18B8-72AF09ABD700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8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friends you could call up at any time.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6E63FB3F-5335-1E00-A25C-52B29162E2C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96850" y="1801907"/>
            <a:ext cx="6966268" cy="791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Which of your friends always offer unconditional support?</a:t>
            </a:r>
          </a:p>
        </p:txBody>
      </p:sp>
      <p:sp>
        <p:nvSpPr>
          <p:cNvPr id="27" name="TextBox 25">
            <a:extLst>
              <a:ext uri="{FF2B5EF4-FFF2-40B4-BE49-F238E27FC236}">
                <a16:creationId xmlns:a16="http://schemas.microsoft.com/office/drawing/2014/main" id="{92F9D48B-7220-416B-D4F0-871F986F88A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6882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Who would you call in a stressful situation?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62EE3EA-32C4-9BB0-40F0-070EED0A71F6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94211" y="1685591"/>
            <a:ext cx="6375318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19 – Finish Something You Have Been Putting Off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What have you been putting off lately, that would be easy to get done today? It can be an errand, phone call, responding to an email, or anything else simple.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2704" y="4078557"/>
            <a:ext cx="12688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To-Do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never procrastinate.</a:t>
            </a: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644F32EA-E462-A621-B753-6408BE2591CF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DD28242-A48C-2641-F4FD-39C4A03A2941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0239CDD-7D43-0E92-2AFC-F5B89B26C4DE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id="{E552CC25-99C3-F7EB-B248-68BD8C55DBF2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86608" y="1801907"/>
            <a:ext cx="677650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List everything you have been putting off lately.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521617C-6CBA-CD32-63A8-71BA93AC531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66235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the top 3 things you want to get done?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088BAD1-DF6F-F594-0A8B-92541739DDA7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Which task do you want done first?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4786819-02EB-B530-5252-26A9D04BABAD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854027" y="1724040"/>
            <a:ext cx="3848444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20 – Write a Gratitude List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No matter what is going on in your life right now, you will always have something to be grateful for. Write your gratitude list below.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am grateful for everything in my life.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11541" y="4183332"/>
            <a:ext cx="2294334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I Am Grateful For:</a:t>
            </a:r>
          </a:p>
        </p:txBody>
      </p:sp>
      <p:sp>
        <p:nvSpPr>
          <p:cNvPr id="9" name="AutoShape 9"/>
          <p:cNvSpPr/>
          <p:nvPr/>
        </p:nvSpPr>
        <p:spPr>
          <a:xfrm flipV="1">
            <a:off x="985129" y="5149142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flipV="1">
            <a:off x="985129" y="5596414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 flipV="1">
            <a:off x="985129" y="6043686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flipV="1">
            <a:off x="985129" y="6490958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flipV="1">
            <a:off x="985129" y="6938229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V="1">
            <a:off x="985129" y="7385501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7832773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flipV="1">
            <a:off x="975099" y="8280045"/>
            <a:ext cx="5818871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3">
            <a:extLst>
              <a:ext uri="{FF2B5EF4-FFF2-40B4-BE49-F238E27FC236}">
                <a16:creationId xmlns:a16="http://schemas.microsoft.com/office/drawing/2014/main" id="{E5D2AED0-0E38-0EC8-7F13-3E9E9FDF989B}"/>
              </a:ext>
            </a:extLst>
          </p:cNvPr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3F5E4048-F976-BB63-9F34-9B5FDE2A21C1}"/>
              </a:ext>
            </a:extLst>
          </p:cNvPr>
          <p:cNvSpPr txBox="1"/>
          <p:nvPr/>
        </p:nvSpPr>
        <p:spPr>
          <a:xfrm>
            <a:off x="2604045" y="9026395"/>
            <a:ext cx="234840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76510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 most grateful for in your home?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37589B7B-7BF2-A47F-CE8D-7568110DAE3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8"/>
            <a:ext cx="6766235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Who are you most grateful for in your life?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C63403DA-FC04-F60C-E8FA-0D3539FC3A7E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have you been spending your time?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DF9977B-F481-793E-C278-BB5EA497DD20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do you experience feelings of gratitude?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1B15BD6-5E6E-6E6E-4B15-B477FB03F9B5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586971" y="598055"/>
            <a:ext cx="6382558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Stress Management Challenge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447065" y="1714374"/>
            <a:ext cx="266236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Day 21 – Self-Reflect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882" y="2376757"/>
            <a:ext cx="6771373" cy="106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For the final day of this challenge, do some self-reflection. The following journal pages include prompts to use for your self-reflection.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2704" y="4078557"/>
            <a:ext cx="126884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 Bold"/>
              </a:rPr>
              <a:t>To-Do List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056774"/>
            <a:ext cx="184735" cy="18473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504667"/>
            <a:ext cx="184735" cy="18473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5952559"/>
            <a:ext cx="184735" cy="184735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 flipV="1">
            <a:off x="985129" y="5149142"/>
            <a:ext cx="2348409" cy="9525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V="1">
            <a:off x="985129" y="5592719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400451"/>
            <a:ext cx="184735" cy="18473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6848344"/>
            <a:ext cx="184735" cy="184735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 flipV="1">
            <a:off x="1013267" y="6043637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013267" y="6494556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flipV="1">
            <a:off x="1013267" y="6945474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299779"/>
            <a:ext cx="184735" cy="18473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0370" y="7747671"/>
            <a:ext cx="184735" cy="184735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 flipV="1">
            <a:off x="1013267" y="7393883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1013267" y="7844801"/>
            <a:ext cx="2348409" cy="16866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2563681" y="9025767"/>
            <a:ext cx="2462317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Glacial Indifference Bold"/>
              </a:rPr>
              <a:t>Daily Affirmation: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96882" y="9577225"/>
            <a:ext cx="6771373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I love who I am and who I am becoming.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F1EBB1F-6B80-60BC-851B-F41BBF374AFF}"/>
              </a:ext>
            </a:extLst>
          </p:cNvPr>
          <p:cNvSpPr/>
          <p:nvPr/>
        </p:nvSpPr>
        <p:spPr>
          <a:xfrm>
            <a:off x="4000838" y="4460827"/>
            <a:ext cx="3167417" cy="3819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10">
            <a:extLst>
              <a:ext uri="{FF2B5EF4-FFF2-40B4-BE49-F238E27FC236}">
                <a16:creationId xmlns:a16="http://schemas.microsoft.com/office/drawing/2014/main" id="{4EB69350-23B8-9E3A-34BA-BA02ABFC3453}"/>
              </a:ext>
            </a:extLst>
          </p:cNvPr>
          <p:cNvSpPr txBox="1"/>
          <p:nvPr/>
        </p:nvSpPr>
        <p:spPr>
          <a:xfrm>
            <a:off x="5025998" y="4078557"/>
            <a:ext cx="1054873" cy="382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dirty="0">
                <a:solidFill>
                  <a:srgbClr val="000000"/>
                </a:solidFill>
                <a:latin typeface="Glacial Indifference Bold"/>
              </a:rPr>
              <a:t>Notes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6" y="1801908"/>
            <a:ext cx="6766236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are your most important morals and values?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0C9EC31F-5230-E5E5-5723-FC79FEE3BFC4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8"/>
            <a:ext cx="6766236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often do you experience stress?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000000"/>
              </a:solidFill>
              <a:latin typeface="Glacial Indifference"/>
            </a:endParaRP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3D1D13A-3D75-844A-C83D-ED5D85EC34D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7650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emotions do you want to explore more?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DE87ADAA-8C08-8FAC-05A2-989A6263168E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8"/>
            <a:ext cx="6776509" cy="381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did you learn from this challenge?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E41CEDEA-DB63-1DAC-7487-CB4FC3DA8473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activities will you continue doing?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5E88B6AC-EDF9-F99F-F7CC-746A8243015C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4" y="1801907"/>
            <a:ext cx="6776509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do you feel was missing from your routine?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4CEFA3A2-D44C-D8E6-5BD0-F80D387EF72B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7651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How will your daily habits change?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A796ADE1-4456-4AB9-C1CD-09A103CDEED9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91745" y="1801907"/>
            <a:ext cx="6766236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000000"/>
                </a:solidFill>
                <a:latin typeface="Glacial Indifference"/>
              </a:rPr>
              <a:t>What do you think is contributing to your stress?</a:t>
            </a:r>
          </a:p>
        </p:txBody>
      </p:sp>
      <p:sp>
        <p:nvSpPr>
          <p:cNvPr id="28" name="TextBox 25">
            <a:extLst>
              <a:ext uri="{FF2B5EF4-FFF2-40B4-BE49-F238E27FC236}">
                <a16:creationId xmlns:a16="http://schemas.microsoft.com/office/drawing/2014/main" id="{85DAA0A6-62EF-3D17-EE7D-2B6B9A3024BF}"/>
              </a:ext>
            </a:extLst>
          </p:cNvPr>
          <p:cNvSpPr txBox="1"/>
          <p:nvPr/>
        </p:nvSpPr>
        <p:spPr>
          <a:xfrm>
            <a:off x="734275" y="649707"/>
            <a:ext cx="4241450" cy="523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68595"/>
                </a:solidFill>
                <a:latin typeface="Breathing"/>
              </a:rPr>
              <a:t>Challenge Journal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2232</Words>
  <Application>Microsoft Office PowerPoint</Application>
  <PresentationFormat>Custom</PresentationFormat>
  <Paragraphs>408</Paragraphs>
  <Slides>101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7" baseType="lpstr">
      <vt:lpstr>Glacial Indifference Bold</vt:lpstr>
      <vt:lpstr>Calibri</vt:lpstr>
      <vt:lpstr>Glacial Indifference</vt:lpstr>
      <vt:lpstr>Breathing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Stress Management Challenge</dc:title>
  <cp:lastModifiedBy>Jenn Anne</cp:lastModifiedBy>
  <cp:revision>1</cp:revision>
  <dcterms:created xsi:type="dcterms:W3CDTF">2006-08-16T00:00:00Z</dcterms:created>
  <dcterms:modified xsi:type="dcterms:W3CDTF">2023-04-21T23:31:53Z</dcterms:modified>
  <dc:identifier>DAFgw4nDPBs</dc:identifier>
</cp:coreProperties>
</file>