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</p:sldIdLst>
  <p:sldSz cx="7556500" cy="10693400"/>
  <p:notesSz cx="6858000" cy="9144000"/>
  <p:embeddedFontLst>
    <p:embeddedFont>
      <p:font typeface="Breathing" panose="02000500000000000000" charset="0"/>
      <p:regular r:id="rId81"/>
    </p:embeddedFont>
    <p:embeddedFont>
      <p:font typeface="Calibri" panose="020F0502020204030204" pitchFamily="34" charset="0"/>
      <p:regular r:id="rId82"/>
      <p:bold r:id="rId83"/>
      <p:italic r:id="rId84"/>
      <p:boldItalic r:id="rId85"/>
    </p:embeddedFont>
    <p:embeddedFont>
      <p:font typeface="Glacial Indifference" panose="020B0604020202020204" charset="0"/>
      <p:regular r:id="rId86"/>
    </p:embeddedFont>
    <p:embeddedFont>
      <p:font typeface="Glacial Indifference Bold" panose="020B0604020202020204" charset="0"/>
      <p:regular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8" d="100"/>
        <a:sy n="4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6/11/relationships/changesInfo" Target="changesInfos/changesInfo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7.fntdata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8689D117-4DDF-487D-B83C-AB7587167449}"/>
    <pc:docChg chg="modSld">
      <pc:chgData name="Jenn Anne" userId="2e42e5b19939340a" providerId="LiveId" clId="{8689D117-4DDF-487D-B83C-AB7587167449}" dt="2023-04-21T22:35:03.251" v="0" actId="1076"/>
      <pc:docMkLst>
        <pc:docMk/>
      </pc:docMkLst>
      <pc:sldChg chg="modSp mod">
        <pc:chgData name="Jenn Anne" userId="2e42e5b19939340a" providerId="LiveId" clId="{8689D117-4DDF-487D-B83C-AB7587167449}" dt="2023-04-21T22:35:03.251" v="0" actId="1076"/>
        <pc:sldMkLst>
          <pc:docMk/>
          <pc:sldMk cId="0" sldId="256"/>
        </pc:sldMkLst>
        <pc:spChg chg="mod">
          <ac:chgData name="Jenn Anne" userId="2e42e5b19939340a" providerId="LiveId" clId="{8689D117-4DDF-487D-B83C-AB7587167449}" dt="2023-04-21T22:35:03.251" v="0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B6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5874" y="2601583"/>
            <a:ext cx="5828253" cy="6983714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2083" b="-2083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252660" y="8975154"/>
            <a:ext cx="5054679" cy="1220285"/>
            <a:chOff x="0" y="0"/>
            <a:chExt cx="1811483" cy="43732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11483" cy="437323"/>
            </a:xfrm>
            <a:custGeom>
              <a:avLst/>
              <a:gdLst/>
              <a:ahLst/>
              <a:cxnLst/>
              <a:rect l="l" t="t" r="r" b="b"/>
              <a:pathLst>
                <a:path w="1811483" h="437323">
                  <a:moveTo>
                    <a:pt x="0" y="0"/>
                  </a:moveTo>
                  <a:lnTo>
                    <a:pt x="1811483" y="0"/>
                  </a:lnTo>
                  <a:lnTo>
                    <a:pt x="1811483" y="437323"/>
                  </a:lnTo>
                  <a:lnTo>
                    <a:pt x="0" y="437323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0" y="391786"/>
            <a:ext cx="7560000" cy="1872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399">
                <a:solidFill>
                  <a:srgbClr val="292523"/>
                </a:solidFill>
                <a:latin typeface="Glacial Indifference Bold"/>
              </a:rPr>
              <a:t>Stress Management Challenge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93596" y="9363889"/>
            <a:ext cx="2500551" cy="90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dirty="0">
                <a:solidFill>
                  <a:srgbClr val="121414"/>
                </a:solidFill>
                <a:latin typeface="Breathing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72903" y="1801908"/>
            <a:ext cx="561419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current stress on a scale of 1-10?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60834" y="1801908"/>
            <a:ext cx="443833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were your first signs of stress?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28582" y="1801908"/>
            <a:ext cx="490283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have you been coping with stress?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91373" y="1801908"/>
            <a:ext cx="597725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Have you ever tried breathing exercises before?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065103" y="1801908"/>
            <a:ext cx="342979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are you feeling today?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50323" y="1801908"/>
            <a:ext cx="625935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looking forward to in this challenge?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93432" y="1801908"/>
            <a:ext cx="477313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do you get the most work done?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28069" y="1801908"/>
            <a:ext cx="550386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tasks are currently top priority for you?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81860" y="1801908"/>
            <a:ext cx="579628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one thing you really want to get done?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82491" y="1801908"/>
            <a:ext cx="459501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Where is your favorite place to walk?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520259" y="1801908"/>
            <a:ext cx="251948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66077" y="1801908"/>
            <a:ext cx="562784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your best stress-relieving activities?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65258" y="1801908"/>
            <a:ext cx="602948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after getting physical exercise?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38283" y="1801908"/>
            <a:ext cx="588343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allow yourself to do nothing?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24723" y="1801908"/>
            <a:ext cx="571055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some of your favorite ways to relax?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484747" y="1801908"/>
            <a:ext cx="659050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If you had a free afternoon, how would you spend it?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14061" y="1801908"/>
            <a:ext cx="613187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area of your home gets the most cluttered?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8878" y="1801908"/>
            <a:ext cx="652224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all the areas of your home you want to organize.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95374" y="1801908"/>
            <a:ext cx="416925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area would you tackle first?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60078" y="1801908"/>
            <a:ext cx="383984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get outside?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47937" y="1801908"/>
            <a:ext cx="506412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love about being in nature?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22884" y="1801908"/>
            <a:ext cx="591423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hope to learn from this challenge?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78534" y="1801908"/>
            <a:ext cx="440293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areas do you love to explore?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55228" y="1801908"/>
            <a:ext cx="524954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favorite thing about yourself?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59522" y="1801908"/>
            <a:ext cx="384095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best personality traits.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34836" y="1801908"/>
            <a:ext cx="389032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best physical features.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30053" y="1801908"/>
            <a:ext cx="549989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genres of books do you love the most?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25350" y="1801908"/>
            <a:ext cx="710930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a reading genre you would love to explore more?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907226" y="1801908"/>
            <a:ext cx="374554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top 10 favorite books.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24651" y="1801908"/>
            <a:ext cx="431069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use your phone?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39236" y="1801908"/>
            <a:ext cx="588152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When do you notice you use screens too much?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84834" y="1801908"/>
            <a:ext cx="519033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activities that don’t use screens at all.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99694" y="1801908"/>
            <a:ext cx="616061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have you been getting stressed lately?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00149" y="1801908"/>
            <a:ext cx="395970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on your mind right now?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6167" y="1801908"/>
            <a:ext cx="544766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giving you feelings of worry or fear?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973901" y="1801908"/>
            <a:ext cx="361219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excited about?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24150" y="1801908"/>
            <a:ext cx="471170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your favorite healthy meals?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379190" y="1801908"/>
            <a:ext cx="280162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enjoy cooking?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48201" y="1801908"/>
            <a:ext cx="466359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really good at cooking?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90161" y="1801908"/>
            <a:ext cx="377967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your favorite fun activities.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88582" y="1801908"/>
            <a:ext cx="618283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prefer spending time indoors or outdoors?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87863" y="1801908"/>
            <a:ext cx="498427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helps distract your mind the most?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92834" y="1801908"/>
            <a:ext cx="417433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5 affirmations about your life.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72439" y="1801908"/>
            <a:ext cx="541512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the primary causes of your stress?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63044" y="1801908"/>
            <a:ext cx="463391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5 affirmations about finding love.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89822" y="1801908"/>
            <a:ext cx="538035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5 affirmations about your self-concept.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08091" y="1801908"/>
            <a:ext cx="514381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your experience with meditation?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88724" y="1801908"/>
            <a:ext cx="518255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is a challenging part of meditation?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29270" y="1598391"/>
            <a:ext cx="4701459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do you feel about adding meditation to your routine?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69862" y="1801908"/>
            <a:ext cx="602027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creative activities do you want to explore?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717441" y="1801908"/>
            <a:ext cx="412511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artistic of a person are you?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49287" y="1801908"/>
            <a:ext cx="506142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creative activities do you excel at?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23766" y="1801908"/>
            <a:ext cx="451246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use social media?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09161" y="1801908"/>
            <a:ext cx="454167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Does social media cause you stress?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65868" y="1801908"/>
            <a:ext cx="642826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unhealthy coping skills do you have for stress?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80553" y="1801908"/>
            <a:ext cx="639889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would you do if you didn’t have social media?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44048" y="1801908"/>
            <a:ext cx="507190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friends you could call up at any time.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98600" y="1801908"/>
            <a:ext cx="716280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of your friends always offer unconditional support?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23478" y="1801908"/>
            <a:ext cx="531304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Who would you call in a stressful situation?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35743" y="1801908"/>
            <a:ext cx="588851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List everything you have been putting off lately.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48272" y="1801908"/>
            <a:ext cx="606345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the top 3 things you want to get done?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08617" y="1801908"/>
            <a:ext cx="4342765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Which task do you want done first?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69728" y="1801908"/>
            <a:ext cx="562054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most grateful for in your home?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71499" y="1801908"/>
            <a:ext cx="521700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Who are you most grateful for in your life?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55549" y="1801908"/>
            <a:ext cx="644890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experience feelings of gratitude?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69327" y="1801908"/>
            <a:ext cx="442134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Do you experience a lot of anxiety?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00409" y="1801908"/>
            <a:ext cx="6159182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your most important morals and values?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83919" y="1801908"/>
            <a:ext cx="459216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often do you experience stress?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50440" y="1801908"/>
            <a:ext cx="565912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emotions do you want to explore more?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08659" y="1801908"/>
            <a:ext cx="494268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did you learn from this challenge?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23106" y="1801908"/>
            <a:ext cx="491378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activities will you continue doing?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73116" y="1801908"/>
            <a:ext cx="601376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feel was missing from your routine?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629334" y="1801908"/>
            <a:ext cx="4301331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will your daily habits change?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22011" y="1801908"/>
            <a:ext cx="5915977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do you think is contributing to your stress?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577741" y="1801908"/>
            <a:ext cx="440451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proud of yourself for?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53310" y="1801908"/>
            <a:ext cx="545338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Are you satisfied with taking the challenge?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65162" y="1801908"/>
            <a:ext cx="502967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How have you been spending your time?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882" y="34812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91745" y="38320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396882" y="41829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396882" y="45338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391745" y="48847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882" y="52356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6882" y="55865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45" y="59374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882" y="628836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6882" y="66392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45" y="69901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882" y="73410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6882" y="7691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45" y="804283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882" y="83937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6882" y="874462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45" y="90955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6882" y="27794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6882" y="313031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1745" y="944641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6882" y="979731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45" y="1014820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25"/>
          <p:cNvSpPr txBox="1"/>
          <p:nvPr/>
        </p:nvSpPr>
        <p:spPr>
          <a:xfrm>
            <a:off x="881181" y="349740"/>
            <a:ext cx="2358985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CDB6B6"/>
                </a:solidFill>
                <a:latin typeface="Breathing"/>
              </a:rPr>
              <a:t>Journal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116092" y="776778"/>
            <a:ext cx="659011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Glacial Indifference"/>
              </a:rPr>
              <a:t>Date: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702756" y="1801908"/>
            <a:ext cx="415448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Glacial Indifference"/>
              </a:rPr>
              <a:t>What are you looking forward to?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Microsoft Office PowerPoint</Application>
  <PresentationFormat>Custom</PresentationFormat>
  <Paragraphs>236</Paragraphs>
  <Slides>79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5" baseType="lpstr">
      <vt:lpstr>Breathing</vt:lpstr>
      <vt:lpstr>Calibri</vt:lpstr>
      <vt:lpstr>Glacial Indifference</vt:lpstr>
      <vt:lpstr>Glacial Indifference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 Management Challenge Journal</dc:title>
  <cp:lastModifiedBy>Jenn Anne</cp:lastModifiedBy>
  <cp:revision>1</cp:revision>
  <dcterms:created xsi:type="dcterms:W3CDTF">2006-08-16T00:00:00Z</dcterms:created>
  <dcterms:modified xsi:type="dcterms:W3CDTF">2023-04-21T22:35:15Z</dcterms:modified>
  <dc:identifier>DAFgxNv4PvU</dc:identifier>
</cp:coreProperties>
</file>