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</p:sldIdLst>
  <p:sldSz cx="7556500" cy="10693400"/>
  <p:notesSz cx="6858000" cy="9144000"/>
  <p:embeddedFontLst>
    <p:embeddedFont>
      <p:font typeface="Calibri" panose="020F0502020204030204" pitchFamily="34" charset="0"/>
      <p:regular r:id="rId57"/>
      <p:bold r:id="rId58"/>
      <p:italic r:id="rId59"/>
      <p:boldItalic r:id="rId60"/>
    </p:embeddedFont>
    <p:embeddedFont>
      <p:font typeface="Feeling Passionate" panose="020B0604020202020204" charset="0"/>
      <p:regular r:id="rId61"/>
    </p:embeddedFont>
    <p:embeddedFont>
      <p:font typeface="Glacial Indifference" panose="020B0604020202020204" charset="0"/>
      <p:regular r:id="rId6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4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2.fntdata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font" Target="fonts/font5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3.fntdata"/><Relationship Id="rId67" Type="http://schemas.microsoft.com/office/2016/11/relationships/changesInfo" Target="changesInfos/changesInfo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1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4.fntdata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E7ED566C-F5CE-4FAB-9DAD-944A364533C5}"/>
    <pc:docChg chg="modSld">
      <pc:chgData name="Jenn Anne" userId="2e42e5b19939340a" providerId="LiveId" clId="{E7ED566C-F5CE-4FAB-9DAD-944A364533C5}" dt="2023-05-09T21:39:09.417" v="2" actId="1076"/>
      <pc:docMkLst>
        <pc:docMk/>
      </pc:docMkLst>
      <pc:sldChg chg="modSp mod">
        <pc:chgData name="Jenn Anne" userId="2e42e5b19939340a" providerId="LiveId" clId="{E7ED566C-F5CE-4FAB-9DAD-944A364533C5}" dt="2023-05-09T21:39:09.417" v="2" actId="1076"/>
        <pc:sldMkLst>
          <pc:docMk/>
          <pc:sldMk cId="0" sldId="256"/>
        </pc:sldMkLst>
        <pc:spChg chg="mod">
          <ac:chgData name="Jenn Anne" userId="2e42e5b19939340a" providerId="LiveId" clId="{E7ED566C-F5CE-4FAB-9DAD-944A364533C5}" dt="2023-05-09T21:39:09.417" v="2" actId="1076"/>
          <ac:spMkLst>
            <pc:docMk/>
            <pc:sldMk cId="0" sldId="256"/>
            <ac:spMk id="6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4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604946" y="1717432"/>
            <a:ext cx="6350107" cy="7609027"/>
            <a:chOff x="0" y="0"/>
            <a:chExt cx="3632200" cy="4352290"/>
          </a:xfrm>
        </p:grpSpPr>
        <p:sp>
          <p:nvSpPr>
            <p:cNvPr id="3" name="Freeform 3"/>
            <p:cNvSpPr/>
            <p:nvPr/>
          </p:nvSpPr>
          <p:spPr>
            <a:xfrm>
              <a:off x="15240" y="15240"/>
              <a:ext cx="3600450" cy="4320540"/>
            </a:xfrm>
            <a:custGeom>
              <a:avLst/>
              <a:gdLst/>
              <a:ahLst/>
              <a:cxnLst/>
              <a:rect l="l" t="t" r="r" b="b"/>
              <a:pathLst>
                <a:path w="3600450" h="4320540">
                  <a:moveTo>
                    <a:pt x="0" y="0"/>
                  </a:moveTo>
                  <a:lnTo>
                    <a:pt x="3600450" y="0"/>
                  </a:lnTo>
                  <a:lnTo>
                    <a:pt x="3600450" y="4320540"/>
                  </a:lnTo>
                  <a:lnTo>
                    <a:pt x="0" y="4320540"/>
                  </a:lnTo>
                  <a:close/>
                </a:path>
              </a:pathLst>
            </a:custGeom>
            <a:blipFill>
              <a:blip r:embed="rId2"/>
              <a:stretch>
                <a:fillRect t="-12499" b="-12499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3632200" cy="4352290"/>
            </a:xfrm>
            <a:custGeom>
              <a:avLst/>
              <a:gdLst/>
              <a:ahLst/>
              <a:cxnLst/>
              <a:rect l="l" t="t" r="r" b="b"/>
              <a:pathLst>
                <a:path w="3632200" h="4352290">
                  <a:moveTo>
                    <a:pt x="3632200" y="4352290"/>
                  </a:moveTo>
                  <a:lnTo>
                    <a:pt x="0" y="4352290"/>
                  </a:lnTo>
                  <a:lnTo>
                    <a:pt x="0" y="0"/>
                  </a:lnTo>
                  <a:lnTo>
                    <a:pt x="3632200" y="0"/>
                  </a:lnTo>
                  <a:lnTo>
                    <a:pt x="3632200" y="4352290"/>
                  </a:lnTo>
                  <a:close/>
                  <a:moveTo>
                    <a:pt x="31750" y="4320540"/>
                  </a:moveTo>
                  <a:lnTo>
                    <a:pt x="3600450" y="4320540"/>
                  </a:lnTo>
                  <a:lnTo>
                    <a:pt x="3600450" y="31750"/>
                  </a:lnTo>
                  <a:lnTo>
                    <a:pt x="31750" y="31750"/>
                  </a:lnTo>
                  <a:lnTo>
                    <a:pt x="31750" y="432054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1265995" y="287755"/>
            <a:ext cx="5028009" cy="1184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99"/>
              </a:lnSpc>
            </a:pPr>
            <a:r>
              <a:rPr lang="en-US" sz="6999">
                <a:solidFill>
                  <a:srgbClr val="FFFFFF"/>
                </a:solidFill>
                <a:latin typeface="Feeling Passionate"/>
              </a:rPr>
              <a:t>Summer Joy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470551" y="9353103"/>
            <a:ext cx="4615398" cy="10287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 dirty="0">
                <a:solidFill>
                  <a:srgbClr val="FFFFFF"/>
                </a:solidFill>
                <a:latin typeface="Glacial Indifference"/>
              </a:rPr>
              <a:t>- Workbook -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CD4432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will your daily routine change?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like to deal with the summer heat?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CD4432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555344" y="6208798"/>
            <a:ext cx="6539138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is the TOP short-term goal on your list?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555344" y="1613860"/>
            <a:ext cx="6481054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List your short-term goals for the summer.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CD4432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555344" y="6208798"/>
            <a:ext cx="6539138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is something you really want to get done?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555344" y="1613860"/>
            <a:ext cx="6481054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List some optional goals for the summer.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CD4432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working on your productivity this summer?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 grateful for right now?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CD4432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If you could fly anywhere, where would you go?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Would you go on a world cruise?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CD4432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self-care will you do this summer?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your self-care routine change during the summer?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CD4432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 manifesting this summer?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summer motto or mantra?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CD4432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523593" y="2503658"/>
            <a:ext cx="268224" cy="268224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523593" y="3229712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3933915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4664706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5382510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791821" y="2757595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791817" y="3488411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791817" y="4192614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492340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564120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TextBox 21"/>
          <p:cNvSpPr txBox="1"/>
          <p:nvPr/>
        </p:nvSpPr>
        <p:spPr>
          <a:xfrm>
            <a:off x="433720" y="1666729"/>
            <a:ext cx="6615166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List 5 changes to your daily routine.</a:t>
            </a:r>
          </a:p>
        </p:txBody>
      </p:sp>
      <p:grpSp>
        <p:nvGrpSpPr>
          <p:cNvPr id="22" name="Group 22"/>
          <p:cNvGrpSpPr/>
          <p:nvPr/>
        </p:nvGrpSpPr>
        <p:grpSpPr>
          <a:xfrm>
            <a:off x="523593" y="6956611"/>
            <a:ext cx="268224" cy="268224"/>
            <a:chOff x="0" y="0"/>
            <a:chExt cx="6350000" cy="6350000"/>
          </a:xfrm>
        </p:grpSpPr>
        <p:sp>
          <p:nvSpPr>
            <p:cNvPr id="23" name="Freeform 2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523593" y="7682665"/>
            <a:ext cx="268224" cy="268224"/>
            <a:chOff x="0" y="0"/>
            <a:chExt cx="6350000" cy="6350000"/>
          </a:xfrm>
        </p:grpSpPr>
        <p:sp>
          <p:nvSpPr>
            <p:cNvPr id="25" name="Freeform 2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523593" y="8386868"/>
            <a:ext cx="268224" cy="268224"/>
            <a:chOff x="0" y="0"/>
            <a:chExt cx="6350000" cy="6350000"/>
          </a:xfrm>
        </p:grpSpPr>
        <p:sp>
          <p:nvSpPr>
            <p:cNvPr id="27" name="Freeform 2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523593" y="9117659"/>
            <a:ext cx="268224" cy="268224"/>
            <a:chOff x="0" y="0"/>
            <a:chExt cx="6350000" cy="6350000"/>
          </a:xfrm>
        </p:grpSpPr>
        <p:sp>
          <p:nvSpPr>
            <p:cNvPr id="29" name="Freeform 2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523593" y="9835463"/>
            <a:ext cx="268224" cy="268224"/>
            <a:chOff x="0" y="0"/>
            <a:chExt cx="6350000" cy="6350000"/>
          </a:xfrm>
        </p:grpSpPr>
        <p:sp>
          <p:nvSpPr>
            <p:cNvPr id="31" name="Freeform 3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sp>
        <p:nvSpPr>
          <p:cNvPr id="32" name="AutoShape 32"/>
          <p:cNvSpPr/>
          <p:nvPr/>
        </p:nvSpPr>
        <p:spPr>
          <a:xfrm>
            <a:off x="791821" y="7210547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3" name="AutoShape 33"/>
          <p:cNvSpPr/>
          <p:nvPr/>
        </p:nvSpPr>
        <p:spPr>
          <a:xfrm>
            <a:off x="791817" y="7941364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864556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9376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AutoShape 36"/>
          <p:cNvSpPr/>
          <p:nvPr/>
        </p:nvSpPr>
        <p:spPr>
          <a:xfrm>
            <a:off x="791817" y="100941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7" name="TextBox 37"/>
          <p:cNvSpPr txBox="1"/>
          <p:nvPr/>
        </p:nvSpPr>
        <p:spPr>
          <a:xfrm>
            <a:off x="567832" y="6129207"/>
            <a:ext cx="6615166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List 5 affirmations to use for the summer.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CD4432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will you remain positive this summer?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a positive change you are making this season?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CD4432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have you been learning about yourself lately?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takes away from your joy?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CD4432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brings you joy?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love about summer?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CD4432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dealing with stress?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has been causing you stress?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CD4432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new stress-coping skills have you learned?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can you be more mindful this summer?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CD4432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summer budget?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Are you saving or spending this summer?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CD4432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 saving money for?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adjusting your spending?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CD4432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want to experience this summer?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your intentions for the season?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CD4432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favorite season?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favorite summer holiday?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CD4432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Will you spend time with any new people?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Is it easy or hard to make new friends?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CD4432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523593" y="2960606"/>
            <a:ext cx="268224" cy="268224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523593" y="3686659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4390863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5121653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5839457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791821" y="3214542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791817" y="3945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791817" y="46495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538035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6098156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1" name="Group 21"/>
          <p:cNvGrpSpPr/>
          <p:nvPr/>
        </p:nvGrpSpPr>
        <p:grpSpPr>
          <a:xfrm>
            <a:off x="523593" y="6574406"/>
            <a:ext cx="268224" cy="268224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523593" y="7300460"/>
            <a:ext cx="268224" cy="268224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523593" y="8004663"/>
            <a:ext cx="268224" cy="268224"/>
            <a:chOff x="0" y="0"/>
            <a:chExt cx="6350000" cy="6350000"/>
          </a:xfrm>
        </p:grpSpPr>
        <p:sp>
          <p:nvSpPr>
            <p:cNvPr id="26" name="Freeform 2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523593" y="8735454"/>
            <a:ext cx="268224" cy="268224"/>
            <a:chOff x="0" y="0"/>
            <a:chExt cx="6350000" cy="6350000"/>
          </a:xfrm>
        </p:grpSpPr>
        <p:sp>
          <p:nvSpPr>
            <p:cNvPr id="28" name="Freeform 2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523593" y="9453258"/>
            <a:ext cx="268224" cy="268224"/>
            <a:chOff x="0" y="0"/>
            <a:chExt cx="6350000" cy="6350000"/>
          </a:xfrm>
        </p:grpSpPr>
        <p:sp>
          <p:nvSpPr>
            <p:cNvPr id="30" name="Freeform 3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sp>
        <p:nvSpPr>
          <p:cNvPr id="31" name="AutoShape 31"/>
          <p:cNvSpPr/>
          <p:nvPr/>
        </p:nvSpPr>
        <p:spPr>
          <a:xfrm>
            <a:off x="791821" y="6828343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2" name="AutoShape 32"/>
          <p:cNvSpPr/>
          <p:nvPr/>
        </p:nvSpPr>
        <p:spPr>
          <a:xfrm>
            <a:off x="791817" y="755915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3" name="AutoShape 33"/>
          <p:cNvSpPr/>
          <p:nvPr/>
        </p:nvSpPr>
        <p:spPr>
          <a:xfrm>
            <a:off x="791817" y="82633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899415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971195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TextBox 36"/>
          <p:cNvSpPr txBox="1"/>
          <p:nvPr/>
        </p:nvSpPr>
        <p:spPr>
          <a:xfrm>
            <a:off x="542236" y="1766806"/>
            <a:ext cx="659652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the 10 words inspiring you this summer.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CD4432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has been motivating you recently?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is this summer different from last summer?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CD4432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will you do on lazy summer days?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will you spend more time outdoors?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CD4432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finding joy this summer?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brings you fulfillment this time of year?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CD4432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523593" y="2503658"/>
            <a:ext cx="268224" cy="268224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523593" y="3229712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3933915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4664706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5382510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791821" y="2757595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791817" y="3488411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791817" y="4192614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492340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564120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TextBox 21"/>
          <p:cNvSpPr txBox="1"/>
          <p:nvPr/>
        </p:nvSpPr>
        <p:spPr>
          <a:xfrm>
            <a:off x="433720" y="1666729"/>
            <a:ext cx="6615166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are some fun outdoor activities?</a:t>
            </a:r>
          </a:p>
        </p:txBody>
      </p:sp>
      <p:grpSp>
        <p:nvGrpSpPr>
          <p:cNvPr id="22" name="Group 22"/>
          <p:cNvGrpSpPr/>
          <p:nvPr/>
        </p:nvGrpSpPr>
        <p:grpSpPr>
          <a:xfrm>
            <a:off x="523593" y="6956611"/>
            <a:ext cx="268224" cy="268224"/>
            <a:chOff x="0" y="0"/>
            <a:chExt cx="6350000" cy="6350000"/>
          </a:xfrm>
        </p:grpSpPr>
        <p:sp>
          <p:nvSpPr>
            <p:cNvPr id="23" name="Freeform 2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523593" y="7682665"/>
            <a:ext cx="268224" cy="268224"/>
            <a:chOff x="0" y="0"/>
            <a:chExt cx="6350000" cy="6350000"/>
          </a:xfrm>
        </p:grpSpPr>
        <p:sp>
          <p:nvSpPr>
            <p:cNvPr id="25" name="Freeform 2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523593" y="8386868"/>
            <a:ext cx="268224" cy="268224"/>
            <a:chOff x="0" y="0"/>
            <a:chExt cx="6350000" cy="6350000"/>
          </a:xfrm>
        </p:grpSpPr>
        <p:sp>
          <p:nvSpPr>
            <p:cNvPr id="27" name="Freeform 2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523593" y="9117659"/>
            <a:ext cx="268224" cy="268224"/>
            <a:chOff x="0" y="0"/>
            <a:chExt cx="6350000" cy="6350000"/>
          </a:xfrm>
        </p:grpSpPr>
        <p:sp>
          <p:nvSpPr>
            <p:cNvPr id="29" name="Freeform 2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523593" y="9835463"/>
            <a:ext cx="268224" cy="268224"/>
            <a:chOff x="0" y="0"/>
            <a:chExt cx="6350000" cy="6350000"/>
          </a:xfrm>
        </p:grpSpPr>
        <p:sp>
          <p:nvSpPr>
            <p:cNvPr id="31" name="Freeform 3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sp>
        <p:nvSpPr>
          <p:cNvPr id="32" name="AutoShape 32"/>
          <p:cNvSpPr/>
          <p:nvPr/>
        </p:nvSpPr>
        <p:spPr>
          <a:xfrm>
            <a:off x="791821" y="7210547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3" name="AutoShape 33"/>
          <p:cNvSpPr/>
          <p:nvPr/>
        </p:nvSpPr>
        <p:spPr>
          <a:xfrm>
            <a:off x="791817" y="7941364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864556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9376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AutoShape 36"/>
          <p:cNvSpPr/>
          <p:nvPr/>
        </p:nvSpPr>
        <p:spPr>
          <a:xfrm>
            <a:off x="791817" y="100941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7" name="TextBox 37"/>
          <p:cNvSpPr txBox="1"/>
          <p:nvPr/>
        </p:nvSpPr>
        <p:spPr>
          <a:xfrm>
            <a:off x="567832" y="6129207"/>
            <a:ext cx="6615166" cy="7727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indoor activities can you do when it’s too hot out?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CD4432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favorite way to cool off in the summer?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prefer the beach or the lake?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CD4432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have a body of water near you?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Where is a place you always wanted to go in th summer?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CD4432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something you always wanted to try in the summer?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enjoy any water sports?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CD4432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dream summer break?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would you spend the summer with your best friend?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CD4432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have summers changed since getting older?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feels magical to you about summer?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CD4432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555344" y="6208798"/>
            <a:ext cx="6539138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If you needed a summer job now, what would you do?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555344" y="1613860"/>
            <a:ext cx="6481054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summer jobs have you had in the past?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CD4432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Growing up, what did you love about summer?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have you been feeling lately?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CD4432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making you happy this month?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the best thing that happened this week?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CD4432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your plans for the next few days?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your current emotions on a scale of 1-10.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CD4432"/>
                </a:solidFill>
                <a:latin typeface="Feeling Passionate"/>
              </a:rPr>
              <a:t>Workbook</a:t>
            </a:r>
          </a:p>
        </p:txBody>
      </p:sp>
      <p:sp>
        <p:nvSpPr>
          <p:cNvPr id="6" name="AutoShape 6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TextBox 27"/>
          <p:cNvSpPr txBox="1"/>
          <p:nvPr/>
        </p:nvSpPr>
        <p:spPr>
          <a:xfrm>
            <a:off x="406482" y="1957306"/>
            <a:ext cx="6688000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a happy summer memory?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CD4432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523593" y="2960606"/>
            <a:ext cx="268224" cy="268224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523593" y="3686659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4390863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5121653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5839457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791821" y="3214542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791817" y="3945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791817" y="46495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538035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6098156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1" name="Group 21"/>
          <p:cNvGrpSpPr/>
          <p:nvPr/>
        </p:nvGrpSpPr>
        <p:grpSpPr>
          <a:xfrm>
            <a:off x="523593" y="6574406"/>
            <a:ext cx="268224" cy="268224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523593" y="7300460"/>
            <a:ext cx="268224" cy="268224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523593" y="8004663"/>
            <a:ext cx="268224" cy="268224"/>
            <a:chOff x="0" y="0"/>
            <a:chExt cx="6350000" cy="6350000"/>
          </a:xfrm>
        </p:grpSpPr>
        <p:sp>
          <p:nvSpPr>
            <p:cNvPr id="26" name="Freeform 2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523593" y="8735454"/>
            <a:ext cx="268224" cy="268224"/>
            <a:chOff x="0" y="0"/>
            <a:chExt cx="6350000" cy="6350000"/>
          </a:xfrm>
        </p:grpSpPr>
        <p:sp>
          <p:nvSpPr>
            <p:cNvPr id="28" name="Freeform 2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523593" y="9453258"/>
            <a:ext cx="268224" cy="268224"/>
            <a:chOff x="0" y="0"/>
            <a:chExt cx="6350000" cy="6350000"/>
          </a:xfrm>
        </p:grpSpPr>
        <p:sp>
          <p:nvSpPr>
            <p:cNvPr id="30" name="Freeform 3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sp>
        <p:nvSpPr>
          <p:cNvPr id="31" name="AutoShape 31"/>
          <p:cNvSpPr/>
          <p:nvPr/>
        </p:nvSpPr>
        <p:spPr>
          <a:xfrm>
            <a:off x="791821" y="6828343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2" name="AutoShape 32"/>
          <p:cNvSpPr/>
          <p:nvPr/>
        </p:nvSpPr>
        <p:spPr>
          <a:xfrm>
            <a:off x="791817" y="755915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3" name="AutoShape 33"/>
          <p:cNvSpPr/>
          <p:nvPr/>
        </p:nvSpPr>
        <p:spPr>
          <a:xfrm>
            <a:off x="791817" y="82633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899415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971195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TextBox 36"/>
          <p:cNvSpPr txBox="1"/>
          <p:nvPr/>
        </p:nvSpPr>
        <p:spPr>
          <a:xfrm>
            <a:off x="542236" y="1766806"/>
            <a:ext cx="659652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only positive thoughts you have right now.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CD4432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Who is inspiring you lately?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 passionate about right now?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CD4432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a new skill you learned recently?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was the last creative thing you did?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CD4432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will be the next creative activity?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Are you an artistic person?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CD4432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555344" y="6208798"/>
            <a:ext cx="6539138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How do you spend a quiet summer evening?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555344" y="1613860"/>
            <a:ext cx="6481054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are some of your favorite summer books?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CD4432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do when the power goes out?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a nearby area you would like to explore?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CD4432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would you bring on a summer picnic?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Where would you go on a summer picnic?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CD4432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523593" y="2503658"/>
            <a:ext cx="268224" cy="268224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523593" y="3229712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3933915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4664706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5382510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791821" y="2757595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791817" y="3488411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791817" y="4192614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492340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564120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TextBox 21"/>
          <p:cNvSpPr txBox="1"/>
          <p:nvPr/>
        </p:nvSpPr>
        <p:spPr>
          <a:xfrm>
            <a:off x="433720" y="1666729"/>
            <a:ext cx="6615166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List new things you can do with family this summer.</a:t>
            </a:r>
          </a:p>
        </p:txBody>
      </p:sp>
      <p:grpSp>
        <p:nvGrpSpPr>
          <p:cNvPr id="22" name="Group 22"/>
          <p:cNvGrpSpPr/>
          <p:nvPr/>
        </p:nvGrpSpPr>
        <p:grpSpPr>
          <a:xfrm>
            <a:off x="523593" y="6956611"/>
            <a:ext cx="268224" cy="268224"/>
            <a:chOff x="0" y="0"/>
            <a:chExt cx="6350000" cy="6350000"/>
          </a:xfrm>
        </p:grpSpPr>
        <p:sp>
          <p:nvSpPr>
            <p:cNvPr id="23" name="Freeform 2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523593" y="7682665"/>
            <a:ext cx="268224" cy="268224"/>
            <a:chOff x="0" y="0"/>
            <a:chExt cx="6350000" cy="6350000"/>
          </a:xfrm>
        </p:grpSpPr>
        <p:sp>
          <p:nvSpPr>
            <p:cNvPr id="25" name="Freeform 2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523593" y="8386868"/>
            <a:ext cx="268224" cy="268224"/>
            <a:chOff x="0" y="0"/>
            <a:chExt cx="6350000" cy="6350000"/>
          </a:xfrm>
        </p:grpSpPr>
        <p:sp>
          <p:nvSpPr>
            <p:cNvPr id="27" name="Freeform 2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523593" y="9117659"/>
            <a:ext cx="268224" cy="268224"/>
            <a:chOff x="0" y="0"/>
            <a:chExt cx="6350000" cy="6350000"/>
          </a:xfrm>
        </p:grpSpPr>
        <p:sp>
          <p:nvSpPr>
            <p:cNvPr id="29" name="Freeform 2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523593" y="9835463"/>
            <a:ext cx="268224" cy="268224"/>
            <a:chOff x="0" y="0"/>
            <a:chExt cx="6350000" cy="6350000"/>
          </a:xfrm>
        </p:grpSpPr>
        <p:sp>
          <p:nvSpPr>
            <p:cNvPr id="31" name="Freeform 3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sp>
        <p:nvSpPr>
          <p:cNvPr id="32" name="AutoShape 32"/>
          <p:cNvSpPr/>
          <p:nvPr/>
        </p:nvSpPr>
        <p:spPr>
          <a:xfrm>
            <a:off x="791821" y="7210547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3" name="AutoShape 33"/>
          <p:cNvSpPr/>
          <p:nvPr/>
        </p:nvSpPr>
        <p:spPr>
          <a:xfrm>
            <a:off x="791817" y="7941364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864556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9376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AutoShape 36"/>
          <p:cNvSpPr/>
          <p:nvPr/>
        </p:nvSpPr>
        <p:spPr>
          <a:xfrm>
            <a:off x="791817" y="100941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7" name="TextBox 37"/>
          <p:cNvSpPr txBox="1"/>
          <p:nvPr/>
        </p:nvSpPr>
        <p:spPr>
          <a:xfrm>
            <a:off x="567832" y="6129207"/>
            <a:ext cx="6615166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List new things you can do with friends this summer.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CD4432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never fails to put a smile on your face?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some happy thoughts you have had recently?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CD4432"/>
                </a:solidFill>
                <a:latin typeface="Feeling Passionate"/>
              </a:rPr>
              <a:t>Workbook</a:t>
            </a:r>
          </a:p>
        </p:txBody>
      </p:sp>
      <p:sp>
        <p:nvSpPr>
          <p:cNvPr id="6" name="AutoShape 6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TextBox 27"/>
          <p:cNvSpPr txBox="1"/>
          <p:nvPr/>
        </p:nvSpPr>
        <p:spPr>
          <a:xfrm>
            <a:off x="406482" y="1957306"/>
            <a:ext cx="6688000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went through your mind when you woke up this morning?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CD4432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523593" y="2960606"/>
            <a:ext cx="268224" cy="268224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523593" y="3686659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4390863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5121653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5839457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791821" y="3214542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791817" y="3945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791817" y="46495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538035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6098156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1" name="Group 21"/>
          <p:cNvGrpSpPr/>
          <p:nvPr/>
        </p:nvGrpSpPr>
        <p:grpSpPr>
          <a:xfrm>
            <a:off x="523593" y="6574406"/>
            <a:ext cx="268224" cy="268224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523593" y="7300460"/>
            <a:ext cx="268224" cy="268224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523593" y="8004663"/>
            <a:ext cx="268224" cy="268224"/>
            <a:chOff x="0" y="0"/>
            <a:chExt cx="6350000" cy="6350000"/>
          </a:xfrm>
        </p:grpSpPr>
        <p:sp>
          <p:nvSpPr>
            <p:cNvPr id="26" name="Freeform 2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523593" y="8735454"/>
            <a:ext cx="268224" cy="268224"/>
            <a:chOff x="0" y="0"/>
            <a:chExt cx="6350000" cy="6350000"/>
          </a:xfrm>
        </p:grpSpPr>
        <p:sp>
          <p:nvSpPr>
            <p:cNvPr id="28" name="Freeform 2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523593" y="9453258"/>
            <a:ext cx="268224" cy="268224"/>
            <a:chOff x="0" y="0"/>
            <a:chExt cx="6350000" cy="6350000"/>
          </a:xfrm>
        </p:grpSpPr>
        <p:sp>
          <p:nvSpPr>
            <p:cNvPr id="30" name="Freeform 3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sp>
        <p:nvSpPr>
          <p:cNvPr id="31" name="AutoShape 31"/>
          <p:cNvSpPr/>
          <p:nvPr/>
        </p:nvSpPr>
        <p:spPr>
          <a:xfrm>
            <a:off x="791821" y="6828343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2" name="AutoShape 32"/>
          <p:cNvSpPr/>
          <p:nvPr/>
        </p:nvSpPr>
        <p:spPr>
          <a:xfrm>
            <a:off x="791817" y="755915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3" name="AutoShape 33"/>
          <p:cNvSpPr/>
          <p:nvPr/>
        </p:nvSpPr>
        <p:spPr>
          <a:xfrm>
            <a:off x="791817" y="82633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899415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971195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TextBox 36"/>
          <p:cNvSpPr txBox="1"/>
          <p:nvPr/>
        </p:nvSpPr>
        <p:spPr>
          <a:xfrm>
            <a:off x="542236" y="1766806"/>
            <a:ext cx="659652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10 things on your summer bucket list.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CD4432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523593" y="2960606"/>
            <a:ext cx="268224" cy="268224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523593" y="3686659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4390863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5121653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5839457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791821" y="3214542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791817" y="3945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791817" y="46495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538035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6098156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1" name="Group 21"/>
          <p:cNvGrpSpPr/>
          <p:nvPr/>
        </p:nvGrpSpPr>
        <p:grpSpPr>
          <a:xfrm>
            <a:off x="523593" y="6574406"/>
            <a:ext cx="268224" cy="268224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523593" y="7300460"/>
            <a:ext cx="268224" cy="268224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523593" y="8004663"/>
            <a:ext cx="268224" cy="268224"/>
            <a:chOff x="0" y="0"/>
            <a:chExt cx="6350000" cy="6350000"/>
          </a:xfrm>
        </p:grpSpPr>
        <p:sp>
          <p:nvSpPr>
            <p:cNvPr id="26" name="Freeform 2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523593" y="8735454"/>
            <a:ext cx="268224" cy="268224"/>
            <a:chOff x="0" y="0"/>
            <a:chExt cx="6350000" cy="6350000"/>
          </a:xfrm>
        </p:grpSpPr>
        <p:sp>
          <p:nvSpPr>
            <p:cNvPr id="28" name="Freeform 2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523593" y="9453258"/>
            <a:ext cx="268224" cy="268224"/>
            <a:chOff x="0" y="0"/>
            <a:chExt cx="6350000" cy="6350000"/>
          </a:xfrm>
        </p:grpSpPr>
        <p:sp>
          <p:nvSpPr>
            <p:cNvPr id="30" name="Freeform 3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sp>
        <p:nvSpPr>
          <p:cNvPr id="31" name="AutoShape 31"/>
          <p:cNvSpPr/>
          <p:nvPr/>
        </p:nvSpPr>
        <p:spPr>
          <a:xfrm>
            <a:off x="791821" y="6828343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2" name="AutoShape 32"/>
          <p:cNvSpPr/>
          <p:nvPr/>
        </p:nvSpPr>
        <p:spPr>
          <a:xfrm>
            <a:off x="791817" y="755915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3" name="AutoShape 33"/>
          <p:cNvSpPr/>
          <p:nvPr/>
        </p:nvSpPr>
        <p:spPr>
          <a:xfrm>
            <a:off x="791817" y="82633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899415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971195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TextBox 36"/>
          <p:cNvSpPr txBox="1"/>
          <p:nvPr/>
        </p:nvSpPr>
        <p:spPr>
          <a:xfrm>
            <a:off x="542236" y="1766806"/>
            <a:ext cx="659652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10 things you are grateful for right in this moment.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CD4432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would you bring to a deserted island?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think you could survive on a deserted island?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CD4432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prefer to drive or fly when going on a trip?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favorite road trip?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CD4432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road trip would you love to go on?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music is on your road trip playlist?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CD4432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Where would you go on a cruise?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Who would you bring with you on a cruise?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CD4432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523593" y="2960606"/>
            <a:ext cx="268224" cy="268224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523593" y="3686659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4390863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5121653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5839457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791821" y="3214542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791817" y="3945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791817" y="46495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538035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6098156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1" name="Group 21"/>
          <p:cNvGrpSpPr/>
          <p:nvPr/>
        </p:nvGrpSpPr>
        <p:grpSpPr>
          <a:xfrm>
            <a:off x="523593" y="6574406"/>
            <a:ext cx="268224" cy="268224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523593" y="7300460"/>
            <a:ext cx="268224" cy="268224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523593" y="8004663"/>
            <a:ext cx="268224" cy="268224"/>
            <a:chOff x="0" y="0"/>
            <a:chExt cx="6350000" cy="6350000"/>
          </a:xfrm>
        </p:grpSpPr>
        <p:sp>
          <p:nvSpPr>
            <p:cNvPr id="26" name="Freeform 2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523593" y="8735454"/>
            <a:ext cx="268224" cy="268224"/>
            <a:chOff x="0" y="0"/>
            <a:chExt cx="6350000" cy="6350000"/>
          </a:xfrm>
        </p:grpSpPr>
        <p:sp>
          <p:nvSpPr>
            <p:cNvPr id="28" name="Freeform 2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523593" y="9453258"/>
            <a:ext cx="268224" cy="268224"/>
            <a:chOff x="0" y="0"/>
            <a:chExt cx="6350000" cy="6350000"/>
          </a:xfrm>
        </p:grpSpPr>
        <p:sp>
          <p:nvSpPr>
            <p:cNvPr id="30" name="Freeform 3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sp>
        <p:nvSpPr>
          <p:cNvPr id="31" name="AutoShape 31"/>
          <p:cNvSpPr/>
          <p:nvPr/>
        </p:nvSpPr>
        <p:spPr>
          <a:xfrm>
            <a:off x="791821" y="6828343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2" name="AutoShape 32"/>
          <p:cNvSpPr/>
          <p:nvPr/>
        </p:nvSpPr>
        <p:spPr>
          <a:xfrm>
            <a:off x="791817" y="755915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3" name="AutoShape 33"/>
          <p:cNvSpPr/>
          <p:nvPr/>
        </p:nvSpPr>
        <p:spPr>
          <a:xfrm>
            <a:off x="791817" y="82633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899415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971195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TextBox 36"/>
          <p:cNvSpPr txBox="1"/>
          <p:nvPr/>
        </p:nvSpPr>
        <p:spPr>
          <a:xfrm>
            <a:off x="542236" y="1766806"/>
            <a:ext cx="659652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 list of all the happy things that remind you of summer.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CD4432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favorite summer activity?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Are you traveling this summer?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CD4432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favorite summer vacation?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1163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When you have time off work, what do you prefer to do?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CD4432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523593" y="2960606"/>
            <a:ext cx="268224" cy="268224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523593" y="3686659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4390863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5121653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5839457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791821" y="3214542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791817" y="3945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791817" y="46495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538035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6098156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1" name="Group 21"/>
          <p:cNvGrpSpPr/>
          <p:nvPr/>
        </p:nvGrpSpPr>
        <p:grpSpPr>
          <a:xfrm>
            <a:off x="523593" y="6574406"/>
            <a:ext cx="268224" cy="268224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523593" y="7300460"/>
            <a:ext cx="268224" cy="268224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523593" y="8004663"/>
            <a:ext cx="268224" cy="268224"/>
            <a:chOff x="0" y="0"/>
            <a:chExt cx="6350000" cy="6350000"/>
          </a:xfrm>
        </p:grpSpPr>
        <p:sp>
          <p:nvSpPr>
            <p:cNvPr id="26" name="Freeform 2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523593" y="8735454"/>
            <a:ext cx="268224" cy="268224"/>
            <a:chOff x="0" y="0"/>
            <a:chExt cx="6350000" cy="6350000"/>
          </a:xfrm>
        </p:grpSpPr>
        <p:sp>
          <p:nvSpPr>
            <p:cNvPr id="28" name="Freeform 2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523593" y="9453258"/>
            <a:ext cx="268224" cy="268224"/>
            <a:chOff x="0" y="0"/>
            <a:chExt cx="6350000" cy="6350000"/>
          </a:xfrm>
        </p:grpSpPr>
        <p:sp>
          <p:nvSpPr>
            <p:cNvPr id="30" name="Freeform 3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CD4432"/>
            </a:solidFill>
          </p:spPr>
        </p:sp>
      </p:grpSp>
      <p:sp>
        <p:nvSpPr>
          <p:cNvPr id="31" name="AutoShape 31"/>
          <p:cNvSpPr/>
          <p:nvPr/>
        </p:nvSpPr>
        <p:spPr>
          <a:xfrm>
            <a:off x="791821" y="6828343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2" name="AutoShape 32"/>
          <p:cNvSpPr/>
          <p:nvPr/>
        </p:nvSpPr>
        <p:spPr>
          <a:xfrm>
            <a:off x="791817" y="755915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3" name="AutoShape 33"/>
          <p:cNvSpPr/>
          <p:nvPr/>
        </p:nvSpPr>
        <p:spPr>
          <a:xfrm>
            <a:off x="791817" y="82633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899415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971195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TextBox 36"/>
          <p:cNvSpPr txBox="1"/>
          <p:nvPr/>
        </p:nvSpPr>
        <p:spPr>
          <a:xfrm>
            <a:off x="542236" y="1766806"/>
            <a:ext cx="659652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on your summer reading list?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78175"/>
            <a:ext cx="4346358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CD4432"/>
                </a:solidFill>
                <a:latin typeface="Feeling Passionat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creative activities will you do?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will your schedule change?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1057</Words>
  <Application>Microsoft Office PowerPoint</Application>
  <PresentationFormat>Custom</PresentationFormat>
  <Paragraphs>210</Paragraphs>
  <Slides>55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60" baseType="lpstr">
      <vt:lpstr>Glacial Indifference</vt:lpstr>
      <vt:lpstr>Feeling Passionate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Summer Joy Workbook</dc:title>
  <cp:lastModifiedBy>Jenn Anne</cp:lastModifiedBy>
  <cp:revision>1</cp:revision>
  <dcterms:created xsi:type="dcterms:W3CDTF">2006-08-16T00:00:00Z</dcterms:created>
  <dcterms:modified xsi:type="dcterms:W3CDTF">2023-05-09T21:39:20Z</dcterms:modified>
  <dc:identifier>DAFh0TE1fJ8</dc:identifier>
</cp:coreProperties>
</file>