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</p:sldIdLst>
  <p:sldSz cx="7556500" cy="10693400"/>
  <p:notesSz cx="6858000" cy="9144000"/>
  <p:embeddedFontLst>
    <p:embeddedFont>
      <p:font typeface="Calibri" panose="020F0502020204030204" pitchFamily="34" charset="0"/>
      <p:regular r:id="rId104"/>
      <p:bold r:id="rId105"/>
      <p:italic r:id="rId106"/>
      <p:boldItalic r:id="rId107"/>
    </p:embeddedFont>
    <p:embeddedFont>
      <p:font typeface="Feeling Passionate" panose="020B0604020202020204" charset="0"/>
      <p:regular r:id="rId108"/>
    </p:embeddedFont>
    <p:embeddedFont>
      <p:font typeface="Glacial Indifference" panose="020B0604020202020204" charset="0"/>
      <p:regular r:id="rId10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5B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717197-4569-4E1E-92AF-C533DF59DF70}" v="100" dt="2023-05-09T21:37:34.8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622" autoAdjust="0"/>
  </p:normalViewPr>
  <p:slideViewPr>
    <p:cSldViewPr>
      <p:cViewPr>
        <p:scale>
          <a:sx n="26" d="100"/>
          <a:sy n="26" d="100"/>
        </p:scale>
        <p:origin x="3211" y="86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3039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theme" Target="theme/theme1.xml"/><Relationship Id="rId16" Type="http://schemas.openxmlformats.org/officeDocument/2006/relationships/slide" Target="slides/slide15.xml"/><Relationship Id="rId107" Type="http://schemas.openxmlformats.org/officeDocument/2006/relationships/font" Target="fonts/font4.fntdata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tableStyles" Target="tableStyles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font" Target="fonts/font5.fntdata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font" Target="fonts/font3.fntdata"/><Relationship Id="rId114" Type="http://schemas.microsoft.com/office/2016/11/relationships/changesInfo" Target="changesInfos/changesInfo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font" Target="fonts/font6.fntdata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font" Target="fonts/font1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presProps" Target="presProps.xml"/><Relationship Id="rId115" Type="http://schemas.microsoft.com/office/2015/10/relationships/revisionInfo" Target="revisionInfo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font" Target="fonts/font2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58717197-4569-4E1E-92AF-C533DF59DF70}"/>
    <pc:docChg chg="custSel modSld">
      <pc:chgData name="Jenn Anne" userId="2e42e5b19939340a" providerId="LiveId" clId="{58717197-4569-4E1E-92AF-C533DF59DF70}" dt="2023-05-09T21:37:39.470" v="404" actId="167"/>
      <pc:docMkLst>
        <pc:docMk/>
      </pc:docMkLst>
      <pc:sldChg chg="modSp mod">
        <pc:chgData name="Jenn Anne" userId="2e42e5b19939340a" providerId="LiveId" clId="{58717197-4569-4E1E-92AF-C533DF59DF70}" dt="2023-05-09T21:07:45.733" v="1" actId="1076"/>
        <pc:sldMkLst>
          <pc:docMk/>
          <pc:sldMk cId="0" sldId="256"/>
        </pc:sldMkLst>
        <pc:spChg chg="mod">
          <ac:chgData name="Jenn Anne" userId="2e42e5b19939340a" providerId="LiveId" clId="{58717197-4569-4E1E-92AF-C533DF59DF70}" dt="2023-05-09T21:07:45.733" v="1" actId="1076"/>
          <ac:spMkLst>
            <pc:docMk/>
            <pc:sldMk cId="0" sldId="256"/>
            <ac:spMk id="6" creationId="{00000000-0000-0000-0000-000000000000}"/>
          </ac:spMkLst>
        </pc:spChg>
      </pc:sldChg>
      <pc:sldChg chg="addSp delSp modSp mod">
        <pc:chgData name="Jenn Anne" userId="2e42e5b19939340a" providerId="LiveId" clId="{58717197-4569-4E1E-92AF-C533DF59DF70}" dt="2023-05-09T21:27:00.814" v="204" actId="1076"/>
        <pc:sldMkLst>
          <pc:docMk/>
          <pc:sldMk cId="0" sldId="257"/>
        </pc:sldMkLst>
        <pc:spChg chg="add mod ord">
          <ac:chgData name="Jenn Anne" userId="2e42e5b19939340a" providerId="LiveId" clId="{58717197-4569-4E1E-92AF-C533DF59DF70}" dt="2023-05-09T21:27:00.814" v="204" actId="1076"/>
          <ac:spMkLst>
            <pc:docMk/>
            <pc:sldMk cId="0" sldId="257"/>
            <ac:spMk id="30" creationId="{BB6AC261-76AE-9938-A349-814C15E8812C}"/>
          </ac:spMkLst>
        </pc:spChg>
        <pc:grpChg chg="del mod">
          <ac:chgData name="Jenn Anne" userId="2e42e5b19939340a" providerId="LiveId" clId="{58717197-4569-4E1E-92AF-C533DF59DF70}" dt="2023-05-09T21:10:58.899" v="7" actId="478"/>
          <ac:grpSpMkLst>
            <pc:docMk/>
            <pc:sldMk cId="0" sldId="25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27:11.019" v="206" actId="167"/>
        <pc:sldMkLst>
          <pc:docMk/>
          <pc:sldMk cId="0" sldId="258"/>
        </pc:sldMkLst>
        <pc:spChg chg="add mod ord">
          <ac:chgData name="Jenn Anne" userId="2e42e5b19939340a" providerId="LiveId" clId="{58717197-4569-4E1E-92AF-C533DF59DF70}" dt="2023-05-09T21:27:11.019" v="206" actId="167"/>
          <ac:spMkLst>
            <pc:docMk/>
            <pc:sldMk cId="0" sldId="258"/>
            <ac:spMk id="30" creationId="{969BED10-3601-C216-5F5E-647C6A4F5EFC}"/>
          </ac:spMkLst>
        </pc:spChg>
        <pc:grpChg chg="del mod">
          <ac:chgData name="Jenn Anne" userId="2e42e5b19939340a" providerId="LiveId" clId="{58717197-4569-4E1E-92AF-C533DF59DF70}" dt="2023-05-09T21:17:31.863" v="12" actId="478"/>
          <ac:grpSpMkLst>
            <pc:docMk/>
            <pc:sldMk cId="0" sldId="25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27:16.384" v="208" actId="167"/>
        <pc:sldMkLst>
          <pc:docMk/>
          <pc:sldMk cId="0" sldId="259"/>
        </pc:sldMkLst>
        <pc:spChg chg="add mod ord">
          <ac:chgData name="Jenn Anne" userId="2e42e5b19939340a" providerId="LiveId" clId="{58717197-4569-4E1E-92AF-C533DF59DF70}" dt="2023-05-09T21:27:16.384" v="208" actId="167"/>
          <ac:spMkLst>
            <pc:docMk/>
            <pc:sldMk cId="0" sldId="259"/>
            <ac:spMk id="30" creationId="{02B7B52E-5208-569B-1C64-85698F0FC060}"/>
          </ac:spMkLst>
        </pc:spChg>
        <pc:grpChg chg="del mod">
          <ac:chgData name="Jenn Anne" userId="2e42e5b19939340a" providerId="LiveId" clId="{58717197-4569-4E1E-92AF-C533DF59DF70}" dt="2023-05-09T21:17:33.973" v="14" actId="478"/>
          <ac:grpSpMkLst>
            <pc:docMk/>
            <pc:sldMk cId="0" sldId="25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27:21.504" v="210" actId="167"/>
        <pc:sldMkLst>
          <pc:docMk/>
          <pc:sldMk cId="0" sldId="260"/>
        </pc:sldMkLst>
        <pc:spChg chg="add mod ord">
          <ac:chgData name="Jenn Anne" userId="2e42e5b19939340a" providerId="LiveId" clId="{58717197-4569-4E1E-92AF-C533DF59DF70}" dt="2023-05-09T21:27:21.504" v="210" actId="167"/>
          <ac:spMkLst>
            <pc:docMk/>
            <pc:sldMk cId="0" sldId="260"/>
            <ac:spMk id="30" creationId="{5D275F27-E30A-142A-EB08-A82515558CBB}"/>
          </ac:spMkLst>
        </pc:spChg>
        <pc:grpChg chg="del mod">
          <ac:chgData name="Jenn Anne" userId="2e42e5b19939340a" providerId="LiveId" clId="{58717197-4569-4E1E-92AF-C533DF59DF70}" dt="2023-05-09T21:17:35.906" v="16" actId="478"/>
          <ac:grpSpMkLst>
            <pc:docMk/>
            <pc:sldMk cId="0" sldId="26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27:26.401" v="212" actId="167"/>
        <pc:sldMkLst>
          <pc:docMk/>
          <pc:sldMk cId="0" sldId="261"/>
        </pc:sldMkLst>
        <pc:spChg chg="add mod ord">
          <ac:chgData name="Jenn Anne" userId="2e42e5b19939340a" providerId="LiveId" clId="{58717197-4569-4E1E-92AF-C533DF59DF70}" dt="2023-05-09T21:27:26.401" v="212" actId="167"/>
          <ac:spMkLst>
            <pc:docMk/>
            <pc:sldMk cId="0" sldId="261"/>
            <ac:spMk id="30" creationId="{03CC38AD-AFE2-3B56-0B8A-EA04DC0CAED3}"/>
          </ac:spMkLst>
        </pc:spChg>
        <pc:grpChg chg="del mod">
          <ac:chgData name="Jenn Anne" userId="2e42e5b19939340a" providerId="LiveId" clId="{58717197-4569-4E1E-92AF-C533DF59DF70}" dt="2023-05-09T21:17:37.975" v="18" actId="478"/>
          <ac:grpSpMkLst>
            <pc:docMk/>
            <pc:sldMk cId="0" sldId="26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27:31.375" v="214" actId="167"/>
        <pc:sldMkLst>
          <pc:docMk/>
          <pc:sldMk cId="0" sldId="262"/>
        </pc:sldMkLst>
        <pc:spChg chg="add mod ord">
          <ac:chgData name="Jenn Anne" userId="2e42e5b19939340a" providerId="LiveId" clId="{58717197-4569-4E1E-92AF-C533DF59DF70}" dt="2023-05-09T21:27:31.375" v="214" actId="167"/>
          <ac:spMkLst>
            <pc:docMk/>
            <pc:sldMk cId="0" sldId="262"/>
            <ac:spMk id="30" creationId="{5DD8CB2C-226A-32A5-F99E-60DE82A5FE34}"/>
          </ac:spMkLst>
        </pc:spChg>
        <pc:grpChg chg="del mod">
          <ac:chgData name="Jenn Anne" userId="2e42e5b19939340a" providerId="LiveId" clId="{58717197-4569-4E1E-92AF-C533DF59DF70}" dt="2023-05-09T21:17:39.576" v="20" actId="478"/>
          <ac:grpSpMkLst>
            <pc:docMk/>
            <pc:sldMk cId="0" sldId="26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27:36.571" v="216" actId="167"/>
        <pc:sldMkLst>
          <pc:docMk/>
          <pc:sldMk cId="0" sldId="263"/>
        </pc:sldMkLst>
        <pc:spChg chg="add mod ord">
          <ac:chgData name="Jenn Anne" userId="2e42e5b19939340a" providerId="LiveId" clId="{58717197-4569-4E1E-92AF-C533DF59DF70}" dt="2023-05-09T21:27:36.571" v="216" actId="167"/>
          <ac:spMkLst>
            <pc:docMk/>
            <pc:sldMk cId="0" sldId="263"/>
            <ac:spMk id="30" creationId="{2B9C3327-012A-D0AA-6859-DE54BF2BCF91}"/>
          </ac:spMkLst>
        </pc:spChg>
        <pc:grpChg chg="del mod">
          <ac:chgData name="Jenn Anne" userId="2e42e5b19939340a" providerId="LiveId" clId="{58717197-4569-4E1E-92AF-C533DF59DF70}" dt="2023-05-09T21:17:40.994" v="22" actId="478"/>
          <ac:grpSpMkLst>
            <pc:docMk/>
            <pc:sldMk cId="0" sldId="26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27:42.686" v="218" actId="167"/>
        <pc:sldMkLst>
          <pc:docMk/>
          <pc:sldMk cId="0" sldId="264"/>
        </pc:sldMkLst>
        <pc:spChg chg="add mod ord">
          <ac:chgData name="Jenn Anne" userId="2e42e5b19939340a" providerId="LiveId" clId="{58717197-4569-4E1E-92AF-C533DF59DF70}" dt="2023-05-09T21:27:42.686" v="218" actId="167"/>
          <ac:spMkLst>
            <pc:docMk/>
            <pc:sldMk cId="0" sldId="264"/>
            <ac:spMk id="30" creationId="{B5B500BF-32F8-0E61-9FB3-101F6438F90C}"/>
          </ac:spMkLst>
        </pc:spChg>
        <pc:grpChg chg="del mod">
          <ac:chgData name="Jenn Anne" userId="2e42e5b19939340a" providerId="LiveId" clId="{58717197-4569-4E1E-92AF-C533DF59DF70}" dt="2023-05-09T21:17:42.455" v="24" actId="478"/>
          <ac:grpSpMkLst>
            <pc:docMk/>
            <pc:sldMk cId="0" sldId="26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27:47.935" v="220" actId="167"/>
        <pc:sldMkLst>
          <pc:docMk/>
          <pc:sldMk cId="0" sldId="265"/>
        </pc:sldMkLst>
        <pc:spChg chg="add mod ord">
          <ac:chgData name="Jenn Anne" userId="2e42e5b19939340a" providerId="LiveId" clId="{58717197-4569-4E1E-92AF-C533DF59DF70}" dt="2023-05-09T21:27:47.935" v="220" actId="167"/>
          <ac:spMkLst>
            <pc:docMk/>
            <pc:sldMk cId="0" sldId="265"/>
            <ac:spMk id="30" creationId="{0E633681-C885-196E-FF96-7937F2A875D2}"/>
          </ac:spMkLst>
        </pc:spChg>
        <pc:grpChg chg="del mod">
          <ac:chgData name="Jenn Anne" userId="2e42e5b19939340a" providerId="LiveId" clId="{58717197-4569-4E1E-92AF-C533DF59DF70}" dt="2023-05-09T21:17:43.939" v="26" actId="478"/>
          <ac:grpSpMkLst>
            <pc:docMk/>
            <pc:sldMk cId="0" sldId="26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27:53.942" v="222" actId="167"/>
        <pc:sldMkLst>
          <pc:docMk/>
          <pc:sldMk cId="0" sldId="266"/>
        </pc:sldMkLst>
        <pc:spChg chg="add mod ord">
          <ac:chgData name="Jenn Anne" userId="2e42e5b19939340a" providerId="LiveId" clId="{58717197-4569-4E1E-92AF-C533DF59DF70}" dt="2023-05-09T21:27:53.942" v="222" actId="167"/>
          <ac:spMkLst>
            <pc:docMk/>
            <pc:sldMk cId="0" sldId="266"/>
            <ac:spMk id="30" creationId="{232EEFA0-33DF-E191-E693-F901745DFAE0}"/>
          </ac:spMkLst>
        </pc:spChg>
        <pc:grpChg chg="del mod">
          <ac:chgData name="Jenn Anne" userId="2e42e5b19939340a" providerId="LiveId" clId="{58717197-4569-4E1E-92AF-C533DF59DF70}" dt="2023-05-09T21:17:45.334" v="28" actId="478"/>
          <ac:grpSpMkLst>
            <pc:docMk/>
            <pc:sldMk cId="0" sldId="26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27:59.061" v="224" actId="167"/>
        <pc:sldMkLst>
          <pc:docMk/>
          <pc:sldMk cId="0" sldId="267"/>
        </pc:sldMkLst>
        <pc:spChg chg="add mod ord">
          <ac:chgData name="Jenn Anne" userId="2e42e5b19939340a" providerId="LiveId" clId="{58717197-4569-4E1E-92AF-C533DF59DF70}" dt="2023-05-09T21:27:59.061" v="224" actId="167"/>
          <ac:spMkLst>
            <pc:docMk/>
            <pc:sldMk cId="0" sldId="267"/>
            <ac:spMk id="30" creationId="{54214F3D-6823-000C-36BD-6D987FC097BA}"/>
          </ac:spMkLst>
        </pc:spChg>
        <pc:grpChg chg="del mod">
          <ac:chgData name="Jenn Anne" userId="2e42e5b19939340a" providerId="LiveId" clId="{58717197-4569-4E1E-92AF-C533DF59DF70}" dt="2023-05-09T21:17:46.534" v="30" actId="478"/>
          <ac:grpSpMkLst>
            <pc:docMk/>
            <pc:sldMk cId="0" sldId="26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28:03.597" v="226" actId="167"/>
        <pc:sldMkLst>
          <pc:docMk/>
          <pc:sldMk cId="0" sldId="268"/>
        </pc:sldMkLst>
        <pc:spChg chg="add mod ord">
          <ac:chgData name="Jenn Anne" userId="2e42e5b19939340a" providerId="LiveId" clId="{58717197-4569-4E1E-92AF-C533DF59DF70}" dt="2023-05-09T21:28:03.597" v="226" actId="167"/>
          <ac:spMkLst>
            <pc:docMk/>
            <pc:sldMk cId="0" sldId="268"/>
            <ac:spMk id="30" creationId="{AA906389-F1A7-637A-6FD6-41D45F3E1F87}"/>
          </ac:spMkLst>
        </pc:spChg>
        <pc:grpChg chg="del mod">
          <ac:chgData name="Jenn Anne" userId="2e42e5b19939340a" providerId="LiveId" clId="{58717197-4569-4E1E-92AF-C533DF59DF70}" dt="2023-05-09T21:17:47.803" v="32" actId="478"/>
          <ac:grpSpMkLst>
            <pc:docMk/>
            <pc:sldMk cId="0" sldId="26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28:12.650" v="228" actId="167"/>
        <pc:sldMkLst>
          <pc:docMk/>
          <pc:sldMk cId="0" sldId="269"/>
        </pc:sldMkLst>
        <pc:spChg chg="add mod ord">
          <ac:chgData name="Jenn Anne" userId="2e42e5b19939340a" providerId="LiveId" clId="{58717197-4569-4E1E-92AF-C533DF59DF70}" dt="2023-05-09T21:28:12.650" v="228" actId="167"/>
          <ac:spMkLst>
            <pc:docMk/>
            <pc:sldMk cId="0" sldId="269"/>
            <ac:spMk id="30" creationId="{6B5D05A0-2B77-3ADA-5895-08844111E6AC}"/>
          </ac:spMkLst>
        </pc:spChg>
        <pc:grpChg chg="del mod">
          <ac:chgData name="Jenn Anne" userId="2e42e5b19939340a" providerId="LiveId" clId="{58717197-4569-4E1E-92AF-C533DF59DF70}" dt="2023-05-09T21:17:49.142" v="34" actId="478"/>
          <ac:grpSpMkLst>
            <pc:docMk/>
            <pc:sldMk cId="0" sldId="26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28:17.926" v="230" actId="167"/>
        <pc:sldMkLst>
          <pc:docMk/>
          <pc:sldMk cId="0" sldId="270"/>
        </pc:sldMkLst>
        <pc:spChg chg="add mod ord">
          <ac:chgData name="Jenn Anne" userId="2e42e5b19939340a" providerId="LiveId" clId="{58717197-4569-4E1E-92AF-C533DF59DF70}" dt="2023-05-09T21:28:17.926" v="230" actId="167"/>
          <ac:spMkLst>
            <pc:docMk/>
            <pc:sldMk cId="0" sldId="270"/>
            <ac:spMk id="30" creationId="{5ED2840D-24B9-DBF2-FD81-C9261ED1DFCE}"/>
          </ac:spMkLst>
        </pc:spChg>
        <pc:grpChg chg="del mod">
          <ac:chgData name="Jenn Anne" userId="2e42e5b19939340a" providerId="LiveId" clId="{58717197-4569-4E1E-92AF-C533DF59DF70}" dt="2023-05-09T21:17:51.354" v="36" actId="478"/>
          <ac:grpSpMkLst>
            <pc:docMk/>
            <pc:sldMk cId="0" sldId="27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28:22.760" v="232" actId="167"/>
        <pc:sldMkLst>
          <pc:docMk/>
          <pc:sldMk cId="0" sldId="271"/>
        </pc:sldMkLst>
        <pc:spChg chg="add mod ord">
          <ac:chgData name="Jenn Anne" userId="2e42e5b19939340a" providerId="LiveId" clId="{58717197-4569-4E1E-92AF-C533DF59DF70}" dt="2023-05-09T21:28:22.760" v="232" actId="167"/>
          <ac:spMkLst>
            <pc:docMk/>
            <pc:sldMk cId="0" sldId="271"/>
            <ac:spMk id="30" creationId="{331B05B1-0358-056D-661B-D93F8AE4BDE8}"/>
          </ac:spMkLst>
        </pc:spChg>
        <pc:grpChg chg="del mod">
          <ac:chgData name="Jenn Anne" userId="2e42e5b19939340a" providerId="LiveId" clId="{58717197-4569-4E1E-92AF-C533DF59DF70}" dt="2023-05-09T21:17:52.764" v="38" actId="478"/>
          <ac:grpSpMkLst>
            <pc:docMk/>
            <pc:sldMk cId="0" sldId="27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28:27.264" v="234" actId="167"/>
        <pc:sldMkLst>
          <pc:docMk/>
          <pc:sldMk cId="0" sldId="272"/>
        </pc:sldMkLst>
        <pc:spChg chg="add mod ord">
          <ac:chgData name="Jenn Anne" userId="2e42e5b19939340a" providerId="LiveId" clId="{58717197-4569-4E1E-92AF-C533DF59DF70}" dt="2023-05-09T21:28:27.264" v="234" actId="167"/>
          <ac:spMkLst>
            <pc:docMk/>
            <pc:sldMk cId="0" sldId="272"/>
            <ac:spMk id="30" creationId="{7C9DC6D7-1F25-F5E0-2065-21AA70EBCA38}"/>
          </ac:spMkLst>
        </pc:spChg>
        <pc:grpChg chg="del mod">
          <ac:chgData name="Jenn Anne" userId="2e42e5b19939340a" providerId="LiveId" clId="{58717197-4569-4E1E-92AF-C533DF59DF70}" dt="2023-05-09T21:17:54.073" v="40" actId="478"/>
          <ac:grpSpMkLst>
            <pc:docMk/>
            <pc:sldMk cId="0" sldId="27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28:32.414" v="236" actId="167"/>
        <pc:sldMkLst>
          <pc:docMk/>
          <pc:sldMk cId="0" sldId="273"/>
        </pc:sldMkLst>
        <pc:spChg chg="add mod ord">
          <ac:chgData name="Jenn Anne" userId="2e42e5b19939340a" providerId="LiveId" clId="{58717197-4569-4E1E-92AF-C533DF59DF70}" dt="2023-05-09T21:28:32.414" v="236" actId="167"/>
          <ac:spMkLst>
            <pc:docMk/>
            <pc:sldMk cId="0" sldId="273"/>
            <ac:spMk id="30" creationId="{447807FB-6616-3D8F-7AFF-F7046A7A2DBC}"/>
          </ac:spMkLst>
        </pc:spChg>
        <pc:grpChg chg="del mod">
          <ac:chgData name="Jenn Anne" userId="2e42e5b19939340a" providerId="LiveId" clId="{58717197-4569-4E1E-92AF-C533DF59DF70}" dt="2023-05-09T21:17:55.316" v="42" actId="478"/>
          <ac:grpSpMkLst>
            <pc:docMk/>
            <pc:sldMk cId="0" sldId="27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28:37.729" v="238" actId="167"/>
        <pc:sldMkLst>
          <pc:docMk/>
          <pc:sldMk cId="0" sldId="274"/>
        </pc:sldMkLst>
        <pc:spChg chg="add mod ord">
          <ac:chgData name="Jenn Anne" userId="2e42e5b19939340a" providerId="LiveId" clId="{58717197-4569-4E1E-92AF-C533DF59DF70}" dt="2023-05-09T21:28:37.729" v="238" actId="167"/>
          <ac:spMkLst>
            <pc:docMk/>
            <pc:sldMk cId="0" sldId="274"/>
            <ac:spMk id="30" creationId="{D827F899-3178-6010-E0D7-2B6868AC1C5A}"/>
          </ac:spMkLst>
        </pc:spChg>
        <pc:grpChg chg="del">
          <ac:chgData name="Jenn Anne" userId="2e42e5b19939340a" providerId="LiveId" clId="{58717197-4569-4E1E-92AF-C533DF59DF70}" dt="2023-05-09T21:17:56.613" v="43" actId="478"/>
          <ac:grpSpMkLst>
            <pc:docMk/>
            <pc:sldMk cId="0" sldId="27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28:42.359" v="240" actId="167"/>
        <pc:sldMkLst>
          <pc:docMk/>
          <pc:sldMk cId="0" sldId="275"/>
        </pc:sldMkLst>
        <pc:spChg chg="add mod ord">
          <ac:chgData name="Jenn Anne" userId="2e42e5b19939340a" providerId="LiveId" clId="{58717197-4569-4E1E-92AF-C533DF59DF70}" dt="2023-05-09T21:28:42.359" v="240" actId="167"/>
          <ac:spMkLst>
            <pc:docMk/>
            <pc:sldMk cId="0" sldId="275"/>
            <ac:spMk id="30" creationId="{6A75C0F1-41D1-7D39-CD91-37F89E992B2B}"/>
          </ac:spMkLst>
        </pc:spChg>
        <pc:grpChg chg="del mod">
          <ac:chgData name="Jenn Anne" userId="2e42e5b19939340a" providerId="LiveId" clId="{58717197-4569-4E1E-92AF-C533DF59DF70}" dt="2023-05-09T21:17:58.102" v="45" actId="478"/>
          <ac:grpSpMkLst>
            <pc:docMk/>
            <pc:sldMk cId="0" sldId="27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28:47.347" v="242" actId="167"/>
        <pc:sldMkLst>
          <pc:docMk/>
          <pc:sldMk cId="0" sldId="276"/>
        </pc:sldMkLst>
        <pc:spChg chg="add mod ord">
          <ac:chgData name="Jenn Anne" userId="2e42e5b19939340a" providerId="LiveId" clId="{58717197-4569-4E1E-92AF-C533DF59DF70}" dt="2023-05-09T21:28:47.347" v="242" actId="167"/>
          <ac:spMkLst>
            <pc:docMk/>
            <pc:sldMk cId="0" sldId="276"/>
            <ac:spMk id="30" creationId="{30464882-F826-719D-92C6-2C4755ADA926}"/>
          </ac:spMkLst>
        </pc:spChg>
        <pc:grpChg chg="del mod">
          <ac:chgData name="Jenn Anne" userId="2e42e5b19939340a" providerId="LiveId" clId="{58717197-4569-4E1E-92AF-C533DF59DF70}" dt="2023-05-09T21:17:59.378" v="47" actId="478"/>
          <ac:grpSpMkLst>
            <pc:docMk/>
            <pc:sldMk cId="0" sldId="27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28:52.078" v="244" actId="167"/>
        <pc:sldMkLst>
          <pc:docMk/>
          <pc:sldMk cId="0" sldId="277"/>
        </pc:sldMkLst>
        <pc:spChg chg="add mod ord">
          <ac:chgData name="Jenn Anne" userId="2e42e5b19939340a" providerId="LiveId" clId="{58717197-4569-4E1E-92AF-C533DF59DF70}" dt="2023-05-09T21:28:52.078" v="244" actId="167"/>
          <ac:spMkLst>
            <pc:docMk/>
            <pc:sldMk cId="0" sldId="277"/>
            <ac:spMk id="30" creationId="{5EB8891A-C6D1-A02F-4B91-420C15E203BE}"/>
          </ac:spMkLst>
        </pc:spChg>
        <pc:grpChg chg="del mod">
          <ac:chgData name="Jenn Anne" userId="2e42e5b19939340a" providerId="LiveId" clId="{58717197-4569-4E1E-92AF-C533DF59DF70}" dt="2023-05-09T21:18:00.717" v="49" actId="478"/>
          <ac:grpSpMkLst>
            <pc:docMk/>
            <pc:sldMk cId="0" sldId="27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28:56.643" v="246" actId="167"/>
        <pc:sldMkLst>
          <pc:docMk/>
          <pc:sldMk cId="0" sldId="278"/>
        </pc:sldMkLst>
        <pc:spChg chg="add mod ord">
          <ac:chgData name="Jenn Anne" userId="2e42e5b19939340a" providerId="LiveId" clId="{58717197-4569-4E1E-92AF-C533DF59DF70}" dt="2023-05-09T21:28:56.643" v="246" actId="167"/>
          <ac:spMkLst>
            <pc:docMk/>
            <pc:sldMk cId="0" sldId="278"/>
            <ac:spMk id="30" creationId="{3C8F644D-B300-0527-EA0A-B357D4BF79EC}"/>
          </ac:spMkLst>
        </pc:spChg>
        <pc:grpChg chg="del mod">
          <ac:chgData name="Jenn Anne" userId="2e42e5b19939340a" providerId="LiveId" clId="{58717197-4569-4E1E-92AF-C533DF59DF70}" dt="2023-05-09T21:18:02.094" v="51" actId="478"/>
          <ac:grpSpMkLst>
            <pc:docMk/>
            <pc:sldMk cId="0" sldId="27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29:01.234" v="248" actId="167"/>
        <pc:sldMkLst>
          <pc:docMk/>
          <pc:sldMk cId="0" sldId="279"/>
        </pc:sldMkLst>
        <pc:spChg chg="add mod ord">
          <ac:chgData name="Jenn Anne" userId="2e42e5b19939340a" providerId="LiveId" clId="{58717197-4569-4E1E-92AF-C533DF59DF70}" dt="2023-05-09T21:29:01.234" v="248" actId="167"/>
          <ac:spMkLst>
            <pc:docMk/>
            <pc:sldMk cId="0" sldId="279"/>
            <ac:spMk id="30" creationId="{D4EA0B38-57DD-2ABC-5258-83BB6119F5F6}"/>
          </ac:spMkLst>
        </pc:spChg>
        <pc:grpChg chg="del mod">
          <ac:chgData name="Jenn Anne" userId="2e42e5b19939340a" providerId="LiveId" clId="{58717197-4569-4E1E-92AF-C533DF59DF70}" dt="2023-05-09T21:18:03.373" v="53" actId="478"/>
          <ac:grpSpMkLst>
            <pc:docMk/>
            <pc:sldMk cId="0" sldId="27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29:07.818" v="250" actId="167"/>
        <pc:sldMkLst>
          <pc:docMk/>
          <pc:sldMk cId="0" sldId="280"/>
        </pc:sldMkLst>
        <pc:spChg chg="add mod ord">
          <ac:chgData name="Jenn Anne" userId="2e42e5b19939340a" providerId="LiveId" clId="{58717197-4569-4E1E-92AF-C533DF59DF70}" dt="2023-05-09T21:29:07.818" v="250" actId="167"/>
          <ac:spMkLst>
            <pc:docMk/>
            <pc:sldMk cId="0" sldId="280"/>
            <ac:spMk id="30" creationId="{B878D9A4-876D-ACA5-0598-E230A2DE0A36}"/>
          </ac:spMkLst>
        </pc:spChg>
        <pc:grpChg chg="del mod">
          <ac:chgData name="Jenn Anne" userId="2e42e5b19939340a" providerId="LiveId" clId="{58717197-4569-4E1E-92AF-C533DF59DF70}" dt="2023-05-09T21:18:04.662" v="55" actId="478"/>
          <ac:grpSpMkLst>
            <pc:docMk/>
            <pc:sldMk cId="0" sldId="28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29:12.923" v="252" actId="167"/>
        <pc:sldMkLst>
          <pc:docMk/>
          <pc:sldMk cId="0" sldId="281"/>
        </pc:sldMkLst>
        <pc:spChg chg="add mod ord">
          <ac:chgData name="Jenn Anne" userId="2e42e5b19939340a" providerId="LiveId" clId="{58717197-4569-4E1E-92AF-C533DF59DF70}" dt="2023-05-09T21:29:12.923" v="252" actId="167"/>
          <ac:spMkLst>
            <pc:docMk/>
            <pc:sldMk cId="0" sldId="281"/>
            <ac:spMk id="30" creationId="{2D3106AD-EBA5-174D-90BF-FBEF8FCAD3AF}"/>
          </ac:spMkLst>
        </pc:spChg>
        <pc:grpChg chg="del mod">
          <ac:chgData name="Jenn Anne" userId="2e42e5b19939340a" providerId="LiveId" clId="{58717197-4569-4E1E-92AF-C533DF59DF70}" dt="2023-05-09T21:18:06.044" v="57" actId="478"/>
          <ac:grpSpMkLst>
            <pc:docMk/>
            <pc:sldMk cId="0" sldId="28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29:17.710" v="254" actId="167"/>
        <pc:sldMkLst>
          <pc:docMk/>
          <pc:sldMk cId="0" sldId="282"/>
        </pc:sldMkLst>
        <pc:spChg chg="add mod ord">
          <ac:chgData name="Jenn Anne" userId="2e42e5b19939340a" providerId="LiveId" clId="{58717197-4569-4E1E-92AF-C533DF59DF70}" dt="2023-05-09T21:29:17.710" v="254" actId="167"/>
          <ac:spMkLst>
            <pc:docMk/>
            <pc:sldMk cId="0" sldId="282"/>
            <ac:spMk id="30" creationId="{A0B1BC9C-6AE8-62FC-5655-952525D6D61A}"/>
          </ac:spMkLst>
        </pc:spChg>
        <pc:grpChg chg="del mod">
          <ac:chgData name="Jenn Anne" userId="2e42e5b19939340a" providerId="LiveId" clId="{58717197-4569-4E1E-92AF-C533DF59DF70}" dt="2023-05-09T21:18:07.434" v="59" actId="478"/>
          <ac:grpSpMkLst>
            <pc:docMk/>
            <pc:sldMk cId="0" sldId="28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29:22.619" v="256" actId="167"/>
        <pc:sldMkLst>
          <pc:docMk/>
          <pc:sldMk cId="0" sldId="283"/>
        </pc:sldMkLst>
        <pc:spChg chg="add mod ord">
          <ac:chgData name="Jenn Anne" userId="2e42e5b19939340a" providerId="LiveId" clId="{58717197-4569-4E1E-92AF-C533DF59DF70}" dt="2023-05-09T21:29:22.619" v="256" actId="167"/>
          <ac:spMkLst>
            <pc:docMk/>
            <pc:sldMk cId="0" sldId="283"/>
            <ac:spMk id="30" creationId="{32440E56-5BF0-25FB-145C-4F0CB87EC631}"/>
          </ac:spMkLst>
        </pc:spChg>
        <pc:grpChg chg="del mod">
          <ac:chgData name="Jenn Anne" userId="2e42e5b19939340a" providerId="LiveId" clId="{58717197-4569-4E1E-92AF-C533DF59DF70}" dt="2023-05-09T21:18:08.734" v="61" actId="478"/>
          <ac:grpSpMkLst>
            <pc:docMk/>
            <pc:sldMk cId="0" sldId="28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29:27.455" v="258" actId="167"/>
        <pc:sldMkLst>
          <pc:docMk/>
          <pc:sldMk cId="0" sldId="284"/>
        </pc:sldMkLst>
        <pc:spChg chg="add mod ord">
          <ac:chgData name="Jenn Anne" userId="2e42e5b19939340a" providerId="LiveId" clId="{58717197-4569-4E1E-92AF-C533DF59DF70}" dt="2023-05-09T21:29:27.455" v="258" actId="167"/>
          <ac:spMkLst>
            <pc:docMk/>
            <pc:sldMk cId="0" sldId="284"/>
            <ac:spMk id="30" creationId="{40625061-3D84-16D4-8742-5A4B1960348F}"/>
          </ac:spMkLst>
        </pc:spChg>
        <pc:grpChg chg="del">
          <ac:chgData name="Jenn Anne" userId="2e42e5b19939340a" providerId="LiveId" clId="{58717197-4569-4E1E-92AF-C533DF59DF70}" dt="2023-05-09T21:18:10.134" v="62" actId="478"/>
          <ac:grpSpMkLst>
            <pc:docMk/>
            <pc:sldMk cId="0" sldId="28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29:32.379" v="260" actId="167"/>
        <pc:sldMkLst>
          <pc:docMk/>
          <pc:sldMk cId="0" sldId="285"/>
        </pc:sldMkLst>
        <pc:spChg chg="add mod ord">
          <ac:chgData name="Jenn Anne" userId="2e42e5b19939340a" providerId="LiveId" clId="{58717197-4569-4E1E-92AF-C533DF59DF70}" dt="2023-05-09T21:29:32.379" v="260" actId="167"/>
          <ac:spMkLst>
            <pc:docMk/>
            <pc:sldMk cId="0" sldId="285"/>
            <ac:spMk id="30" creationId="{3726AC44-5419-2EC4-1152-42AADCCE8483}"/>
          </ac:spMkLst>
        </pc:spChg>
        <pc:grpChg chg="del mod">
          <ac:chgData name="Jenn Anne" userId="2e42e5b19939340a" providerId="LiveId" clId="{58717197-4569-4E1E-92AF-C533DF59DF70}" dt="2023-05-09T21:18:11.473" v="64" actId="478"/>
          <ac:grpSpMkLst>
            <pc:docMk/>
            <pc:sldMk cId="0" sldId="28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29:37.205" v="262" actId="167"/>
        <pc:sldMkLst>
          <pc:docMk/>
          <pc:sldMk cId="0" sldId="286"/>
        </pc:sldMkLst>
        <pc:spChg chg="add mod ord">
          <ac:chgData name="Jenn Anne" userId="2e42e5b19939340a" providerId="LiveId" clId="{58717197-4569-4E1E-92AF-C533DF59DF70}" dt="2023-05-09T21:29:37.205" v="262" actId="167"/>
          <ac:spMkLst>
            <pc:docMk/>
            <pc:sldMk cId="0" sldId="286"/>
            <ac:spMk id="30" creationId="{E2336543-1457-D5CC-4834-708B948DC9BF}"/>
          </ac:spMkLst>
        </pc:spChg>
        <pc:grpChg chg="del mod">
          <ac:chgData name="Jenn Anne" userId="2e42e5b19939340a" providerId="LiveId" clId="{58717197-4569-4E1E-92AF-C533DF59DF70}" dt="2023-05-09T21:18:12.713" v="66" actId="478"/>
          <ac:grpSpMkLst>
            <pc:docMk/>
            <pc:sldMk cId="0" sldId="28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29:42.068" v="264" actId="167"/>
        <pc:sldMkLst>
          <pc:docMk/>
          <pc:sldMk cId="0" sldId="287"/>
        </pc:sldMkLst>
        <pc:spChg chg="add mod ord">
          <ac:chgData name="Jenn Anne" userId="2e42e5b19939340a" providerId="LiveId" clId="{58717197-4569-4E1E-92AF-C533DF59DF70}" dt="2023-05-09T21:29:42.068" v="264" actId="167"/>
          <ac:spMkLst>
            <pc:docMk/>
            <pc:sldMk cId="0" sldId="287"/>
            <ac:spMk id="30" creationId="{0634243D-809C-22B9-A279-B1B0C19F9380}"/>
          </ac:spMkLst>
        </pc:spChg>
        <pc:grpChg chg="del mod">
          <ac:chgData name="Jenn Anne" userId="2e42e5b19939340a" providerId="LiveId" clId="{58717197-4569-4E1E-92AF-C533DF59DF70}" dt="2023-05-09T21:18:14.474" v="68" actId="478"/>
          <ac:grpSpMkLst>
            <pc:docMk/>
            <pc:sldMk cId="0" sldId="28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29:47.016" v="266" actId="167"/>
        <pc:sldMkLst>
          <pc:docMk/>
          <pc:sldMk cId="0" sldId="288"/>
        </pc:sldMkLst>
        <pc:spChg chg="add mod ord">
          <ac:chgData name="Jenn Anne" userId="2e42e5b19939340a" providerId="LiveId" clId="{58717197-4569-4E1E-92AF-C533DF59DF70}" dt="2023-05-09T21:29:47.016" v="266" actId="167"/>
          <ac:spMkLst>
            <pc:docMk/>
            <pc:sldMk cId="0" sldId="288"/>
            <ac:spMk id="30" creationId="{048B4B6F-81A0-9E25-7F9F-02C4102E90D4}"/>
          </ac:spMkLst>
        </pc:spChg>
        <pc:grpChg chg="del mod">
          <ac:chgData name="Jenn Anne" userId="2e42e5b19939340a" providerId="LiveId" clId="{58717197-4569-4E1E-92AF-C533DF59DF70}" dt="2023-05-09T21:18:15.868" v="70" actId="478"/>
          <ac:grpSpMkLst>
            <pc:docMk/>
            <pc:sldMk cId="0" sldId="28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29:51.988" v="268" actId="167"/>
        <pc:sldMkLst>
          <pc:docMk/>
          <pc:sldMk cId="0" sldId="289"/>
        </pc:sldMkLst>
        <pc:spChg chg="add mod ord">
          <ac:chgData name="Jenn Anne" userId="2e42e5b19939340a" providerId="LiveId" clId="{58717197-4569-4E1E-92AF-C533DF59DF70}" dt="2023-05-09T21:29:51.988" v="268" actId="167"/>
          <ac:spMkLst>
            <pc:docMk/>
            <pc:sldMk cId="0" sldId="289"/>
            <ac:spMk id="30" creationId="{87AD653F-4442-ED68-5BF1-90965C3440A7}"/>
          </ac:spMkLst>
        </pc:spChg>
        <pc:grpChg chg="del mod">
          <ac:chgData name="Jenn Anne" userId="2e42e5b19939340a" providerId="LiveId" clId="{58717197-4569-4E1E-92AF-C533DF59DF70}" dt="2023-05-09T21:18:17.180" v="72" actId="478"/>
          <ac:grpSpMkLst>
            <pc:docMk/>
            <pc:sldMk cId="0" sldId="28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29:56.996" v="270" actId="167"/>
        <pc:sldMkLst>
          <pc:docMk/>
          <pc:sldMk cId="0" sldId="290"/>
        </pc:sldMkLst>
        <pc:spChg chg="add mod ord">
          <ac:chgData name="Jenn Anne" userId="2e42e5b19939340a" providerId="LiveId" clId="{58717197-4569-4E1E-92AF-C533DF59DF70}" dt="2023-05-09T21:29:56.996" v="270" actId="167"/>
          <ac:spMkLst>
            <pc:docMk/>
            <pc:sldMk cId="0" sldId="290"/>
            <ac:spMk id="30" creationId="{F0722638-E04A-BC2F-9477-E7A65BCE1CE1}"/>
          </ac:spMkLst>
        </pc:spChg>
        <pc:grpChg chg="del mod">
          <ac:chgData name="Jenn Anne" userId="2e42e5b19939340a" providerId="LiveId" clId="{58717197-4569-4E1E-92AF-C533DF59DF70}" dt="2023-05-09T21:18:18.574" v="74" actId="478"/>
          <ac:grpSpMkLst>
            <pc:docMk/>
            <pc:sldMk cId="0" sldId="29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0:01.646" v="272" actId="167"/>
        <pc:sldMkLst>
          <pc:docMk/>
          <pc:sldMk cId="0" sldId="291"/>
        </pc:sldMkLst>
        <pc:spChg chg="add mod ord">
          <ac:chgData name="Jenn Anne" userId="2e42e5b19939340a" providerId="LiveId" clId="{58717197-4569-4E1E-92AF-C533DF59DF70}" dt="2023-05-09T21:30:01.646" v="272" actId="167"/>
          <ac:spMkLst>
            <pc:docMk/>
            <pc:sldMk cId="0" sldId="291"/>
            <ac:spMk id="30" creationId="{5979E1DC-01E5-7B08-5C12-F4F69E710B3B}"/>
          </ac:spMkLst>
        </pc:spChg>
        <pc:grpChg chg="del mod">
          <ac:chgData name="Jenn Anne" userId="2e42e5b19939340a" providerId="LiveId" clId="{58717197-4569-4E1E-92AF-C533DF59DF70}" dt="2023-05-09T21:18:19.914" v="76" actId="478"/>
          <ac:grpSpMkLst>
            <pc:docMk/>
            <pc:sldMk cId="0" sldId="29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0:05.977" v="274" actId="167"/>
        <pc:sldMkLst>
          <pc:docMk/>
          <pc:sldMk cId="0" sldId="292"/>
        </pc:sldMkLst>
        <pc:spChg chg="add mod ord">
          <ac:chgData name="Jenn Anne" userId="2e42e5b19939340a" providerId="LiveId" clId="{58717197-4569-4E1E-92AF-C533DF59DF70}" dt="2023-05-09T21:30:05.977" v="274" actId="167"/>
          <ac:spMkLst>
            <pc:docMk/>
            <pc:sldMk cId="0" sldId="292"/>
            <ac:spMk id="30" creationId="{C8497F0F-D38C-7E64-765E-995E26FC9E2F}"/>
          </ac:spMkLst>
        </pc:spChg>
        <pc:grpChg chg="del mod">
          <ac:chgData name="Jenn Anne" userId="2e42e5b19939340a" providerId="LiveId" clId="{58717197-4569-4E1E-92AF-C533DF59DF70}" dt="2023-05-09T21:18:21.194" v="78" actId="478"/>
          <ac:grpSpMkLst>
            <pc:docMk/>
            <pc:sldMk cId="0" sldId="29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0:11.630" v="276" actId="167"/>
        <pc:sldMkLst>
          <pc:docMk/>
          <pc:sldMk cId="0" sldId="293"/>
        </pc:sldMkLst>
        <pc:spChg chg="add mod ord">
          <ac:chgData name="Jenn Anne" userId="2e42e5b19939340a" providerId="LiveId" clId="{58717197-4569-4E1E-92AF-C533DF59DF70}" dt="2023-05-09T21:30:11.630" v="276" actId="167"/>
          <ac:spMkLst>
            <pc:docMk/>
            <pc:sldMk cId="0" sldId="293"/>
            <ac:spMk id="30" creationId="{D627030C-8A07-A048-0948-7F13F6A2FDBA}"/>
          </ac:spMkLst>
        </pc:spChg>
        <pc:grpChg chg="del">
          <ac:chgData name="Jenn Anne" userId="2e42e5b19939340a" providerId="LiveId" clId="{58717197-4569-4E1E-92AF-C533DF59DF70}" dt="2023-05-09T21:18:22.542" v="79" actId="478"/>
          <ac:grpSpMkLst>
            <pc:docMk/>
            <pc:sldMk cId="0" sldId="29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0:16.604" v="278" actId="167"/>
        <pc:sldMkLst>
          <pc:docMk/>
          <pc:sldMk cId="0" sldId="294"/>
        </pc:sldMkLst>
        <pc:spChg chg="add mod ord">
          <ac:chgData name="Jenn Anne" userId="2e42e5b19939340a" providerId="LiveId" clId="{58717197-4569-4E1E-92AF-C533DF59DF70}" dt="2023-05-09T21:30:16.604" v="278" actId="167"/>
          <ac:spMkLst>
            <pc:docMk/>
            <pc:sldMk cId="0" sldId="294"/>
            <ac:spMk id="30" creationId="{AF65236E-9D2D-8A41-FBF1-2F6F90372253}"/>
          </ac:spMkLst>
        </pc:spChg>
        <pc:grpChg chg="del mod">
          <ac:chgData name="Jenn Anne" userId="2e42e5b19939340a" providerId="LiveId" clId="{58717197-4569-4E1E-92AF-C533DF59DF70}" dt="2023-05-09T21:18:23.813" v="81" actId="478"/>
          <ac:grpSpMkLst>
            <pc:docMk/>
            <pc:sldMk cId="0" sldId="29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0:25.362" v="280" actId="167"/>
        <pc:sldMkLst>
          <pc:docMk/>
          <pc:sldMk cId="0" sldId="295"/>
        </pc:sldMkLst>
        <pc:spChg chg="add mod ord">
          <ac:chgData name="Jenn Anne" userId="2e42e5b19939340a" providerId="LiveId" clId="{58717197-4569-4E1E-92AF-C533DF59DF70}" dt="2023-05-09T21:30:25.362" v="280" actId="167"/>
          <ac:spMkLst>
            <pc:docMk/>
            <pc:sldMk cId="0" sldId="295"/>
            <ac:spMk id="30" creationId="{B487848A-DAFB-36CB-7015-51E3B1BC25F0}"/>
          </ac:spMkLst>
        </pc:spChg>
        <pc:grpChg chg="del mod">
          <ac:chgData name="Jenn Anne" userId="2e42e5b19939340a" providerId="LiveId" clId="{58717197-4569-4E1E-92AF-C533DF59DF70}" dt="2023-05-09T21:18:25.134" v="83" actId="478"/>
          <ac:grpSpMkLst>
            <pc:docMk/>
            <pc:sldMk cId="0" sldId="29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0:29.961" v="282" actId="167"/>
        <pc:sldMkLst>
          <pc:docMk/>
          <pc:sldMk cId="0" sldId="296"/>
        </pc:sldMkLst>
        <pc:spChg chg="add mod ord">
          <ac:chgData name="Jenn Anne" userId="2e42e5b19939340a" providerId="LiveId" clId="{58717197-4569-4E1E-92AF-C533DF59DF70}" dt="2023-05-09T21:30:29.961" v="282" actId="167"/>
          <ac:spMkLst>
            <pc:docMk/>
            <pc:sldMk cId="0" sldId="296"/>
            <ac:spMk id="30" creationId="{9F278E98-8444-30C4-F423-9F53A043B819}"/>
          </ac:spMkLst>
        </pc:spChg>
        <pc:grpChg chg="del mod">
          <ac:chgData name="Jenn Anne" userId="2e42e5b19939340a" providerId="LiveId" clId="{58717197-4569-4E1E-92AF-C533DF59DF70}" dt="2023-05-09T21:18:26.463" v="85" actId="478"/>
          <ac:grpSpMkLst>
            <pc:docMk/>
            <pc:sldMk cId="0" sldId="29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0:34.645" v="284" actId="167"/>
        <pc:sldMkLst>
          <pc:docMk/>
          <pc:sldMk cId="0" sldId="297"/>
        </pc:sldMkLst>
        <pc:spChg chg="add mod ord">
          <ac:chgData name="Jenn Anne" userId="2e42e5b19939340a" providerId="LiveId" clId="{58717197-4569-4E1E-92AF-C533DF59DF70}" dt="2023-05-09T21:30:34.645" v="284" actId="167"/>
          <ac:spMkLst>
            <pc:docMk/>
            <pc:sldMk cId="0" sldId="297"/>
            <ac:spMk id="30" creationId="{D4231567-D9D7-294F-5FAB-3490BEAF67FE}"/>
          </ac:spMkLst>
        </pc:spChg>
        <pc:grpChg chg="del mod">
          <ac:chgData name="Jenn Anne" userId="2e42e5b19939340a" providerId="LiveId" clId="{58717197-4569-4E1E-92AF-C533DF59DF70}" dt="2023-05-09T21:18:27.817" v="87" actId="478"/>
          <ac:grpSpMkLst>
            <pc:docMk/>
            <pc:sldMk cId="0" sldId="29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0:39.355" v="286" actId="167"/>
        <pc:sldMkLst>
          <pc:docMk/>
          <pc:sldMk cId="0" sldId="298"/>
        </pc:sldMkLst>
        <pc:spChg chg="add mod ord">
          <ac:chgData name="Jenn Anne" userId="2e42e5b19939340a" providerId="LiveId" clId="{58717197-4569-4E1E-92AF-C533DF59DF70}" dt="2023-05-09T21:30:39.355" v="286" actId="167"/>
          <ac:spMkLst>
            <pc:docMk/>
            <pc:sldMk cId="0" sldId="298"/>
            <ac:spMk id="30" creationId="{950A0079-8096-36C3-CC66-EAAF8BF13E4E}"/>
          </ac:spMkLst>
        </pc:spChg>
        <pc:grpChg chg="del mod">
          <ac:chgData name="Jenn Anne" userId="2e42e5b19939340a" providerId="LiveId" clId="{58717197-4569-4E1E-92AF-C533DF59DF70}" dt="2023-05-09T21:18:29.044" v="89" actId="478"/>
          <ac:grpSpMkLst>
            <pc:docMk/>
            <pc:sldMk cId="0" sldId="29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0:44.844" v="288" actId="167"/>
        <pc:sldMkLst>
          <pc:docMk/>
          <pc:sldMk cId="0" sldId="299"/>
        </pc:sldMkLst>
        <pc:spChg chg="add mod ord">
          <ac:chgData name="Jenn Anne" userId="2e42e5b19939340a" providerId="LiveId" clId="{58717197-4569-4E1E-92AF-C533DF59DF70}" dt="2023-05-09T21:30:44.844" v="288" actId="167"/>
          <ac:spMkLst>
            <pc:docMk/>
            <pc:sldMk cId="0" sldId="299"/>
            <ac:spMk id="30" creationId="{7AFD9025-023E-E926-A22F-1C6023C80B63}"/>
          </ac:spMkLst>
        </pc:spChg>
        <pc:grpChg chg="del mod">
          <ac:chgData name="Jenn Anne" userId="2e42e5b19939340a" providerId="LiveId" clId="{58717197-4569-4E1E-92AF-C533DF59DF70}" dt="2023-05-09T21:18:30.375" v="91" actId="478"/>
          <ac:grpSpMkLst>
            <pc:docMk/>
            <pc:sldMk cId="0" sldId="29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0:49.457" v="290" actId="167"/>
        <pc:sldMkLst>
          <pc:docMk/>
          <pc:sldMk cId="0" sldId="300"/>
        </pc:sldMkLst>
        <pc:spChg chg="add mod ord">
          <ac:chgData name="Jenn Anne" userId="2e42e5b19939340a" providerId="LiveId" clId="{58717197-4569-4E1E-92AF-C533DF59DF70}" dt="2023-05-09T21:30:49.457" v="290" actId="167"/>
          <ac:spMkLst>
            <pc:docMk/>
            <pc:sldMk cId="0" sldId="300"/>
            <ac:spMk id="30" creationId="{28840C1D-8C01-5E9A-3DD0-5FC5CF755352}"/>
          </ac:spMkLst>
        </pc:spChg>
        <pc:grpChg chg="del mod">
          <ac:chgData name="Jenn Anne" userId="2e42e5b19939340a" providerId="LiveId" clId="{58717197-4569-4E1E-92AF-C533DF59DF70}" dt="2023-05-09T21:18:31.684" v="93" actId="478"/>
          <ac:grpSpMkLst>
            <pc:docMk/>
            <pc:sldMk cId="0" sldId="30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0:54.804" v="292" actId="167"/>
        <pc:sldMkLst>
          <pc:docMk/>
          <pc:sldMk cId="0" sldId="301"/>
        </pc:sldMkLst>
        <pc:spChg chg="add mod ord">
          <ac:chgData name="Jenn Anne" userId="2e42e5b19939340a" providerId="LiveId" clId="{58717197-4569-4E1E-92AF-C533DF59DF70}" dt="2023-05-09T21:30:54.804" v="292" actId="167"/>
          <ac:spMkLst>
            <pc:docMk/>
            <pc:sldMk cId="0" sldId="301"/>
            <ac:spMk id="30" creationId="{EDD5F24C-3D53-E0E2-0DBA-19D516450AED}"/>
          </ac:spMkLst>
        </pc:spChg>
        <pc:grpChg chg="del">
          <ac:chgData name="Jenn Anne" userId="2e42e5b19939340a" providerId="LiveId" clId="{58717197-4569-4E1E-92AF-C533DF59DF70}" dt="2023-05-09T21:18:32.955" v="94" actId="478"/>
          <ac:grpSpMkLst>
            <pc:docMk/>
            <pc:sldMk cId="0" sldId="30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0:59.671" v="294" actId="167"/>
        <pc:sldMkLst>
          <pc:docMk/>
          <pc:sldMk cId="0" sldId="302"/>
        </pc:sldMkLst>
        <pc:spChg chg="add mod ord">
          <ac:chgData name="Jenn Anne" userId="2e42e5b19939340a" providerId="LiveId" clId="{58717197-4569-4E1E-92AF-C533DF59DF70}" dt="2023-05-09T21:30:59.671" v="294" actId="167"/>
          <ac:spMkLst>
            <pc:docMk/>
            <pc:sldMk cId="0" sldId="302"/>
            <ac:spMk id="30" creationId="{CB8BF1C9-9B5E-43ED-16BD-E485F43FDB45}"/>
          </ac:spMkLst>
        </pc:spChg>
        <pc:grpChg chg="del mod">
          <ac:chgData name="Jenn Anne" userId="2e42e5b19939340a" providerId="LiveId" clId="{58717197-4569-4E1E-92AF-C533DF59DF70}" dt="2023-05-09T21:18:34.292" v="96" actId="478"/>
          <ac:grpSpMkLst>
            <pc:docMk/>
            <pc:sldMk cId="0" sldId="30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1:04.915" v="296" actId="167"/>
        <pc:sldMkLst>
          <pc:docMk/>
          <pc:sldMk cId="0" sldId="303"/>
        </pc:sldMkLst>
        <pc:spChg chg="add mod ord">
          <ac:chgData name="Jenn Anne" userId="2e42e5b19939340a" providerId="LiveId" clId="{58717197-4569-4E1E-92AF-C533DF59DF70}" dt="2023-05-09T21:31:04.915" v="296" actId="167"/>
          <ac:spMkLst>
            <pc:docMk/>
            <pc:sldMk cId="0" sldId="303"/>
            <ac:spMk id="30" creationId="{92BE6314-0A0E-C7D3-DD8B-344147AA7A80}"/>
          </ac:spMkLst>
        </pc:spChg>
        <pc:grpChg chg="del mod">
          <ac:chgData name="Jenn Anne" userId="2e42e5b19939340a" providerId="LiveId" clId="{58717197-4569-4E1E-92AF-C533DF59DF70}" dt="2023-05-09T21:18:35.633" v="98" actId="478"/>
          <ac:grpSpMkLst>
            <pc:docMk/>
            <pc:sldMk cId="0" sldId="30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1:09.722" v="298" actId="167"/>
        <pc:sldMkLst>
          <pc:docMk/>
          <pc:sldMk cId="0" sldId="304"/>
        </pc:sldMkLst>
        <pc:spChg chg="add mod ord">
          <ac:chgData name="Jenn Anne" userId="2e42e5b19939340a" providerId="LiveId" clId="{58717197-4569-4E1E-92AF-C533DF59DF70}" dt="2023-05-09T21:31:09.722" v="298" actId="167"/>
          <ac:spMkLst>
            <pc:docMk/>
            <pc:sldMk cId="0" sldId="304"/>
            <ac:spMk id="30" creationId="{8EA05845-968C-9592-D89B-0B4AF30CC302}"/>
          </ac:spMkLst>
        </pc:spChg>
        <pc:grpChg chg="del mod">
          <ac:chgData name="Jenn Anne" userId="2e42e5b19939340a" providerId="LiveId" clId="{58717197-4569-4E1E-92AF-C533DF59DF70}" dt="2023-05-09T21:18:36.950" v="100" actId="478"/>
          <ac:grpSpMkLst>
            <pc:docMk/>
            <pc:sldMk cId="0" sldId="30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1:15.663" v="300" actId="167"/>
        <pc:sldMkLst>
          <pc:docMk/>
          <pc:sldMk cId="0" sldId="305"/>
        </pc:sldMkLst>
        <pc:spChg chg="add mod ord">
          <ac:chgData name="Jenn Anne" userId="2e42e5b19939340a" providerId="LiveId" clId="{58717197-4569-4E1E-92AF-C533DF59DF70}" dt="2023-05-09T21:31:15.663" v="300" actId="167"/>
          <ac:spMkLst>
            <pc:docMk/>
            <pc:sldMk cId="0" sldId="305"/>
            <ac:spMk id="30" creationId="{8754B45F-D495-154A-D189-AA92FFCCB769}"/>
          </ac:spMkLst>
        </pc:spChg>
        <pc:grpChg chg="del mod">
          <ac:chgData name="Jenn Anne" userId="2e42e5b19939340a" providerId="LiveId" clId="{58717197-4569-4E1E-92AF-C533DF59DF70}" dt="2023-05-09T21:18:38.304" v="102" actId="478"/>
          <ac:grpSpMkLst>
            <pc:docMk/>
            <pc:sldMk cId="0" sldId="30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1:20.644" v="302" actId="167"/>
        <pc:sldMkLst>
          <pc:docMk/>
          <pc:sldMk cId="0" sldId="306"/>
        </pc:sldMkLst>
        <pc:spChg chg="add mod ord">
          <ac:chgData name="Jenn Anne" userId="2e42e5b19939340a" providerId="LiveId" clId="{58717197-4569-4E1E-92AF-C533DF59DF70}" dt="2023-05-09T21:31:20.644" v="302" actId="167"/>
          <ac:spMkLst>
            <pc:docMk/>
            <pc:sldMk cId="0" sldId="306"/>
            <ac:spMk id="30" creationId="{88DF3D88-ED31-2806-19F0-BBDF82278CB1}"/>
          </ac:spMkLst>
        </pc:spChg>
        <pc:grpChg chg="del mod">
          <ac:chgData name="Jenn Anne" userId="2e42e5b19939340a" providerId="LiveId" clId="{58717197-4569-4E1E-92AF-C533DF59DF70}" dt="2023-05-09T21:18:39.764" v="104" actId="478"/>
          <ac:grpSpMkLst>
            <pc:docMk/>
            <pc:sldMk cId="0" sldId="30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1:25.400" v="304" actId="167"/>
        <pc:sldMkLst>
          <pc:docMk/>
          <pc:sldMk cId="0" sldId="307"/>
        </pc:sldMkLst>
        <pc:spChg chg="add mod ord">
          <ac:chgData name="Jenn Anne" userId="2e42e5b19939340a" providerId="LiveId" clId="{58717197-4569-4E1E-92AF-C533DF59DF70}" dt="2023-05-09T21:31:25.400" v="304" actId="167"/>
          <ac:spMkLst>
            <pc:docMk/>
            <pc:sldMk cId="0" sldId="307"/>
            <ac:spMk id="30" creationId="{45636DB3-6F20-F438-69E5-492DEC9046BD}"/>
          </ac:spMkLst>
        </pc:spChg>
        <pc:grpChg chg="del mod">
          <ac:chgData name="Jenn Anne" userId="2e42e5b19939340a" providerId="LiveId" clId="{58717197-4569-4E1E-92AF-C533DF59DF70}" dt="2023-05-09T21:18:41.123" v="106" actId="478"/>
          <ac:grpSpMkLst>
            <pc:docMk/>
            <pc:sldMk cId="0" sldId="30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1:30.328" v="306" actId="167"/>
        <pc:sldMkLst>
          <pc:docMk/>
          <pc:sldMk cId="0" sldId="308"/>
        </pc:sldMkLst>
        <pc:spChg chg="add mod ord">
          <ac:chgData name="Jenn Anne" userId="2e42e5b19939340a" providerId="LiveId" clId="{58717197-4569-4E1E-92AF-C533DF59DF70}" dt="2023-05-09T21:31:30.328" v="306" actId="167"/>
          <ac:spMkLst>
            <pc:docMk/>
            <pc:sldMk cId="0" sldId="308"/>
            <ac:spMk id="30" creationId="{F7B6A69A-4F9A-B765-1098-BB1F911A6033}"/>
          </ac:spMkLst>
        </pc:spChg>
        <pc:grpChg chg="del mod">
          <ac:chgData name="Jenn Anne" userId="2e42e5b19939340a" providerId="LiveId" clId="{58717197-4569-4E1E-92AF-C533DF59DF70}" dt="2023-05-09T21:18:42.615" v="108" actId="478"/>
          <ac:grpSpMkLst>
            <pc:docMk/>
            <pc:sldMk cId="0" sldId="30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1:35.556" v="308" actId="167"/>
        <pc:sldMkLst>
          <pc:docMk/>
          <pc:sldMk cId="0" sldId="309"/>
        </pc:sldMkLst>
        <pc:spChg chg="add mod ord">
          <ac:chgData name="Jenn Anne" userId="2e42e5b19939340a" providerId="LiveId" clId="{58717197-4569-4E1E-92AF-C533DF59DF70}" dt="2023-05-09T21:31:35.556" v="308" actId="167"/>
          <ac:spMkLst>
            <pc:docMk/>
            <pc:sldMk cId="0" sldId="309"/>
            <ac:spMk id="30" creationId="{C3BAEF67-8187-642A-C757-41706C544B2F}"/>
          </ac:spMkLst>
        </pc:spChg>
        <pc:grpChg chg="del mod">
          <ac:chgData name="Jenn Anne" userId="2e42e5b19939340a" providerId="LiveId" clId="{58717197-4569-4E1E-92AF-C533DF59DF70}" dt="2023-05-09T21:18:43.976" v="110" actId="478"/>
          <ac:grpSpMkLst>
            <pc:docMk/>
            <pc:sldMk cId="0" sldId="30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1:40.427" v="310" actId="167"/>
        <pc:sldMkLst>
          <pc:docMk/>
          <pc:sldMk cId="0" sldId="310"/>
        </pc:sldMkLst>
        <pc:spChg chg="add mod ord">
          <ac:chgData name="Jenn Anne" userId="2e42e5b19939340a" providerId="LiveId" clId="{58717197-4569-4E1E-92AF-C533DF59DF70}" dt="2023-05-09T21:31:40.427" v="310" actId="167"/>
          <ac:spMkLst>
            <pc:docMk/>
            <pc:sldMk cId="0" sldId="310"/>
            <ac:spMk id="30" creationId="{C666AAAC-1D92-DE9D-C940-EC83C8F50988}"/>
          </ac:spMkLst>
        </pc:spChg>
        <pc:grpChg chg="del mod">
          <ac:chgData name="Jenn Anne" userId="2e42e5b19939340a" providerId="LiveId" clId="{58717197-4569-4E1E-92AF-C533DF59DF70}" dt="2023-05-09T21:18:45.384" v="112" actId="478"/>
          <ac:grpSpMkLst>
            <pc:docMk/>
            <pc:sldMk cId="0" sldId="31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1:45.352" v="312" actId="167"/>
        <pc:sldMkLst>
          <pc:docMk/>
          <pc:sldMk cId="0" sldId="311"/>
        </pc:sldMkLst>
        <pc:spChg chg="add mod ord">
          <ac:chgData name="Jenn Anne" userId="2e42e5b19939340a" providerId="LiveId" clId="{58717197-4569-4E1E-92AF-C533DF59DF70}" dt="2023-05-09T21:31:45.352" v="312" actId="167"/>
          <ac:spMkLst>
            <pc:docMk/>
            <pc:sldMk cId="0" sldId="311"/>
            <ac:spMk id="30" creationId="{AE773526-7008-61AD-AAF6-2E1AFDA5A5B7}"/>
          </ac:spMkLst>
        </pc:spChg>
        <pc:grpChg chg="del mod">
          <ac:chgData name="Jenn Anne" userId="2e42e5b19939340a" providerId="LiveId" clId="{58717197-4569-4E1E-92AF-C533DF59DF70}" dt="2023-05-09T21:18:46.644" v="114" actId="478"/>
          <ac:grpSpMkLst>
            <pc:docMk/>
            <pc:sldMk cId="0" sldId="31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1:50.704" v="314" actId="167"/>
        <pc:sldMkLst>
          <pc:docMk/>
          <pc:sldMk cId="0" sldId="312"/>
        </pc:sldMkLst>
        <pc:spChg chg="add mod ord">
          <ac:chgData name="Jenn Anne" userId="2e42e5b19939340a" providerId="LiveId" clId="{58717197-4569-4E1E-92AF-C533DF59DF70}" dt="2023-05-09T21:31:50.704" v="314" actId="167"/>
          <ac:spMkLst>
            <pc:docMk/>
            <pc:sldMk cId="0" sldId="312"/>
            <ac:spMk id="30" creationId="{0750A0A7-48CF-741D-5208-893AC19155BF}"/>
          </ac:spMkLst>
        </pc:spChg>
        <pc:grpChg chg="del mod">
          <ac:chgData name="Jenn Anne" userId="2e42e5b19939340a" providerId="LiveId" clId="{58717197-4569-4E1E-92AF-C533DF59DF70}" dt="2023-05-09T21:18:47.934" v="116" actId="478"/>
          <ac:grpSpMkLst>
            <pc:docMk/>
            <pc:sldMk cId="0" sldId="31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1:55.898" v="316" actId="167"/>
        <pc:sldMkLst>
          <pc:docMk/>
          <pc:sldMk cId="0" sldId="313"/>
        </pc:sldMkLst>
        <pc:spChg chg="add mod ord">
          <ac:chgData name="Jenn Anne" userId="2e42e5b19939340a" providerId="LiveId" clId="{58717197-4569-4E1E-92AF-C533DF59DF70}" dt="2023-05-09T21:31:55.898" v="316" actId="167"/>
          <ac:spMkLst>
            <pc:docMk/>
            <pc:sldMk cId="0" sldId="313"/>
            <ac:spMk id="30" creationId="{F6473A59-3BB4-2F5E-7464-5D45B86D750F}"/>
          </ac:spMkLst>
        </pc:spChg>
        <pc:grpChg chg="del mod">
          <ac:chgData name="Jenn Anne" userId="2e42e5b19939340a" providerId="LiveId" clId="{58717197-4569-4E1E-92AF-C533DF59DF70}" dt="2023-05-09T21:18:49.343" v="118" actId="478"/>
          <ac:grpSpMkLst>
            <pc:docMk/>
            <pc:sldMk cId="0" sldId="31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2:01.503" v="318" actId="167"/>
        <pc:sldMkLst>
          <pc:docMk/>
          <pc:sldMk cId="0" sldId="314"/>
        </pc:sldMkLst>
        <pc:spChg chg="add mod ord">
          <ac:chgData name="Jenn Anne" userId="2e42e5b19939340a" providerId="LiveId" clId="{58717197-4569-4E1E-92AF-C533DF59DF70}" dt="2023-05-09T21:32:01.503" v="318" actId="167"/>
          <ac:spMkLst>
            <pc:docMk/>
            <pc:sldMk cId="0" sldId="314"/>
            <ac:spMk id="30" creationId="{5A75C384-492D-CC69-FB5B-C18832E4E51C}"/>
          </ac:spMkLst>
        </pc:spChg>
        <pc:grpChg chg="del mod">
          <ac:chgData name="Jenn Anne" userId="2e42e5b19939340a" providerId="LiveId" clId="{58717197-4569-4E1E-92AF-C533DF59DF70}" dt="2023-05-09T21:18:50.783" v="120" actId="478"/>
          <ac:grpSpMkLst>
            <pc:docMk/>
            <pc:sldMk cId="0" sldId="31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2:08.181" v="320" actId="167"/>
        <pc:sldMkLst>
          <pc:docMk/>
          <pc:sldMk cId="0" sldId="315"/>
        </pc:sldMkLst>
        <pc:spChg chg="add mod ord">
          <ac:chgData name="Jenn Anne" userId="2e42e5b19939340a" providerId="LiveId" clId="{58717197-4569-4E1E-92AF-C533DF59DF70}" dt="2023-05-09T21:32:08.181" v="320" actId="167"/>
          <ac:spMkLst>
            <pc:docMk/>
            <pc:sldMk cId="0" sldId="315"/>
            <ac:spMk id="30" creationId="{81ADBE2C-069E-705E-2DE1-661DE2655E8C}"/>
          </ac:spMkLst>
        </pc:spChg>
        <pc:grpChg chg="del mod">
          <ac:chgData name="Jenn Anne" userId="2e42e5b19939340a" providerId="LiveId" clId="{58717197-4569-4E1E-92AF-C533DF59DF70}" dt="2023-05-09T21:18:52.070" v="122" actId="478"/>
          <ac:grpSpMkLst>
            <pc:docMk/>
            <pc:sldMk cId="0" sldId="31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2:13.818" v="322" actId="167"/>
        <pc:sldMkLst>
          <pc:docMk/>
          <pc:sldMk cId="0" sldId="316"/>
        </pc:sldMkLst>
        <pc:spChg chg="add mod ord">
          <ac:chgData name="Jenn Anne" userId="2e42e5b19939340a" providerId="LiveId" clId="{58717197-4569-4E1E-92AF-C533DF59DF70}" dt="2023-05-09T21:32:13.818" v="322" actId="167"/>
          <ac:spMkLst>
            <pc:docMk/>
            <pc:sldMk cId="0" sldId="316"/>
            <ac:spMk id="30" creationId="{149EFF64-4DBC-F498-21B6-D1D26767EE5D}"/>
          </ac:spMkLst>
        </pc:spChg>
        <pc:grpChg chg="del mod">
          <ac:chgData name="Jenn Anne" userId="2e42e5b19939340a" providerId="LiveId" clId="{58717197-4569-4E1E-92AF-C533DF59DF70}" dt="2023-05-09T21:18:53.373" v="124" actId="478"/>
          <ac:grpSpMkLst>
            <pc:docMk/>
            <pc:sldMk cId="0" sldId="31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2:19.727" v="324" actId="167"/>
        <pc:sldMkLst>
          <pc:docMk/>
          <pc:sldMk cId="0" sldId="317"/>
        </pc:sldMkLst>
        <pc:spChg chg="add mod ord">
          <ac:chgData name="Jenn Anne" userId="2e42e5b19939340a" providerId="LiveId" clId="{58717197-4569-4E1E-92AF-C533DF59DF70}" dt="2023-05-09T21:32:19.727" v="324" actId="167"/>
          <ac:spMkLst>
            <pc:docMk/>
            <pc:sldMk cId="0" sldId="317"/>
            <ac:spMk id="30" creationId="{3DAEEF06-2A14-4AA2-8F54-0A94A910FFAE}"/>
          </ac:spMkLst>
        </pc:spChg>
        <pc:grpChg chg="del mod">
          <ac:chgData name="Jenn Anne" userId="2e42e5b19939340a" providerId="LiveId" clId="{58717197-4569-4E1E-92AF-C533DF59DF70}" dt="2023-05-09T21:18:54.717" v="126" actId="478"/>
          <ac:grpSpMkLst>
            <pc:docMk/>
            <pc:sldMk cId="0" sldId="31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2:25.537" v="326" actId="167"/>
        <pc:sldMkLst>
          <pc:docMk/>
          <pc:sldMk cId="0" sldId="318"/>
        </pc:sldMkLst>
        <pc:spChg chg="add mod ord">
          <ac:chgData name="Jenn Anne" userId="2e42e5b19939340a" providerId="LiveId" clId="{58717197-4569-4E1E-92AF-C533DF59DF70}" dt="2023-05-09T21:32:25.537" v="326" actId="167"/>
          <ac:spMkLst>
            <pc:docMk/>
            <pc:sldMk cId="0" sldId="318"/>
            <ac:spMk id="30" creationId="{944C7B82-EA01-F2B7-FC25-DE52C6FC7FCB}"/>
          </ac:spMkLst>
        </pc:spChg>
        <pc:grpChg chg="del mod">
          <ac:chgData name="Jenn Anne" userId="2e42e5b19939340a" providerId="LiveId" clId="{58717197-4569-4E1E-92AF-C533DF59DF70}" dt="2023-05-09T21:18:56.014" v="128" actId="478"/>
          <ac:grpSpMkLst>
            <pc:docMk/>
            <pc:sldMk cId="0" sldId="31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2:31.039" v="328" actId="167"/>
        <pc:sldMkLst>
          <pc:docMk/>
          <pc:sldMk cId="0" sldId="319"/>
        </pc:sldMkLst>
        <pc:spChg chg="add mod ord">
          <ac:chgData name="Jenn Anne" userId="2e42e5b19939340a" providerId="LiveId" clId="{58717197-4569-4E1E-92AF-C533DF59DF70}" dt="2023-05-09T21:32:31.039" v="328" actId="167"/>
          <ac:spMkLst>
            <pc:docMk/>
            <pc:sldMk cId="0" sldId="319"/>
            <ac:spMk id="30" creationId="{B49DBC8D-1727-9F74-E3B3-265CF6A2A97F}"/>
          </ac:spMkLst>
        </pc:spChg>
        <pc:grpChg chg="del mod">
          <ac:chgData name="Jenn Anne" userId="2e42e5b19939340a" providerId="LiveId" clId="{58717197-4569-4E1E-92AF-C533DF59DF70}" dt="2023-05-09T21:18:57.332" v="130" actId="478"/>
          <ac:grpSpMkLst>
            <pc:docMk/>
            <pc:sldMk cId="0" sldId="31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2:36.108" v="330" actId="167"/>
        <pc:sldMkLst>
          <pc:docMk/>
          <pc:sldMk cId="0" sldId="320"/>
        </pc:sldMkLst>
        <pc:spChg chg="add mod ord">
          <ac:chgData name="Jenn Anne" userId="2e42e5b19939340a" providerId="LiveId" clId="{58717197-4569-4E1E-92AF-C533DF59DF70}" dt="2023-05-09T21:32:36.108" v="330" actId="167"/>
          <ac:spMkLst>
            <pc:docMk/>
            <pc:sldMk cId="0" sldId="320"/>
            <ac:spMk id="30" creationId="{D210BB0A-1AB4-C8D1-9CE6-3C169F75DFB6}"/>
          </ac:spMkLst>
        </pc:spChg>
        <pc:grpChg chg="del mod">
          <ac:chgData name="Jenn Anne" userId="2e42e5b19939340a" providerId="LiveId" clId="{58717197-4569-4E1E-92AF-C533DF59DF70}" dt="2023-05-09T21:18:58.637" v="132" actId="478"/>
          <ac:grpSpMkLst>
            <pc:docMk/>
            <pc:sldMk cId="0" sldId="32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2:44.366" v="332" actId="167"/>
        <pc:sldMkLst>
          <pc:docMk/>
          <pc:sldMk cId="0" sldId="321"/>
        </pc:sldMkLst>
        <pc:spChg chg="add mod ord">
          <ac:chgData name="Jenn Anne" userId="2e42e5b19939340a" providerId="LiveId" clId="{58717197-4569-4E1E-92AF-C533DF59DF70}" dt="2023-05-09T21:32:44.366" v="332" actId="167"/>
          <ac:spMkLst>
            <pc:docMk/>
            <pc:sldMk cId="0" sldId="321"/>
            <ac:spMk id="30" creationId="{8C5D2A26-CE55-D90D-62C3-B14F98187C7A}"/>
          </ac:spMkLst>
        </pc:spChg>
        <pc:grpChg chg="del mod">
          <ac:chgData name="Jenn Anne" userId="2e42e5b19939340a" providerId="LiveId" clId="{58717197-4569-4E1E-92AF-C533DF59DF70}" dt="2023-05-09T21:18:59.873" v="134" actId="478"/>
          <ac:grpSpMkLst>
            <pc:docMk/>
            <pc:sldMk cId="0" sldId="32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2:49.873" v="334" actId="167"/>
        <pc:sldMkLst>
          <pc:docMk/>
          <pc:sldMk cId="0" sldId="322"/>
        </pc:sldMkLst>
        <pc:spChg chg="add mod ord">
          <ac:chgData name="Jenn Anne" userId="2e42e5b19939340a" providerId="LiveId" clId="{58717197-4569-4E1E-92AF-C533DF59DF70}" dt="2023-05-09T21:32:49.873" v="334" actId="167"/>
          <ac:spMkLst>
            <pc:docMk/>
            <pc:sldMk cId="0" sldId="322"/>
            <ac:spMk id="30" creationId="{93873B1C-6FA5-0184-7865-8EB4E7EEC5CD}"/>
          </ac:spMkLst>
        </pc:spChg>
        <pc:grpChg chg="del mod">
          <ac:chgData name="Jenn Anne" userId="2e42e5b19939340a" providerId="LiveId" clId="{58717197-4569-4E1E-92AF-C533DF59DF70}" dt="2023-05-09T21:19:01.142" v="136" actId="478"/>
          <ac:grpSpMkLst>
            <pc:docMk/>
            <pc:sldMk cId="0" sldId="32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2:55.413" v="336" actId="167"/>
        <pc:sldMkLst>
          <pc:docMk/>
          <pc:sldMk cId="0" sldId="323"/>
        </pc:sldMkLst>
        <pc:spChg chg="add mod ord">
          <ac:chgData name="Jenn Anne" userId="2e42e5b19939340a" providerId="LiveId" clId="{58717197-4569-4E1E-92AF-C533DF59DF70}" dt="2023-05-09T21:32:55.413" v="336" actId="167"/>
          <ac:spMkLst>
            <pc:docMk/>
            <pc:sldMk cId="0" sldId="323"/>
            <ac:spMk id="30" creationId="{2C67E716-88BA-70E9-2E14-0F0F0B14DC94}"/>
          </ac:spMkLst>
        </pc:spChg>
        <pc:grpChg chg="del mod">
          <ac:chgData name="Jenn Anne" userId="2e42e5b19939340a" providerId="LiveId" clId="{58717197-4569-4E1E-92AF-C533DF59DF70}" dt="2023-05-09T21:19:02.455" v="138" actId="478"/>
          <ac:grpSpMkLst>
            <pc:docMk/>
            <pc:sldMk cId="0" sldId="32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3:01.356" v="338" actId="167"/>
        <pc:sldMkLst>
          <pc:docMk/>
          <pc:sldMk cId="0" sldId="324"/>
        </pc:sldMkLst>
        <pc:spChg chg="add mod ord">
          <ac:chgData name="Jenn Anne" userId="2e42e5b19939340a" providerId="LiveId" clId="{58717197-4569-4E1E-92AF-C533DF59DF70}" dt="2023-05-09T21:33:01.356" v="338" actId="167"/>
          <ac:spMkLst>
            <pc:docMk/>
            <pc:sldMk cId="0" sldId="324"/>
            <ac:spMk id="30" creationId="{D9DE392A-359E-8C24-CC3E-42D9EF93FACA}"/>
          </ac:spMkLst>
        </pc:spChg>
        <pc:grpChg chg="del mod">
          <ac:chgData name="Jenn Anne" userId="2e42e5b19939340a" providerId="LiveId" clId="{58717197-4569-4E1E-92AF-C533DF59DF70}" dt="2023-05-09T21:19:03.702" v="140" actId="478"/>
          <ac:grpSpMkLst>
            <pc:docMk/>
            <pc:sldMk cId="0" sldId="32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3:06.194" v="340" actId="167"/>
        <pc:sldMkLst>
          <pc:docMk/>
          <pc:sldMk cId="0" sldId="325"/>
        </pc:sldMkLst>
        <pc:spChg chg="add mod ord">
          <ac:chgData name="Jenn Anne" userId="2e42e5b19939340a" providerId="LiveId" clId="{58717197-4569-4E1E-92AF-C533DF59DF70}" dt="2023-05-09T21:33:06.194" v="340" actId="167"/>
          <ac:spMkLst>
            <pc:docMk/>
            <pc:sldMk cId="0" sldId="325"/>
            <ac:spMk id="30" creationId="{7608C700-CA8B-47B7-B8C4-CBC955346E1B}"/>
          </ac:spMkLst>
        </pc:spChg>
        <pc:grpChg chg="del mod">
          <ac:chgData name="Jenn Anne" userId="2e42e5b19939340a" providerId="LiveId" clId="{58717197-4569-4E1E-92AF-C533DF59DF70}" dt="2023-05-09T21:19:04.885" v="142" actId="478"/>
          <ac:grpSpMkLst>
            <pc:docMk/>
            <pc:sldMk cId="0" sldId="32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3:11.216" v="342" actId="167"/>
        <pc:sldMkLst>
          <pc:docMk/>
          <pc:sldMk cId="0" sldId="326"/>
        </pc:sldMkLst>
        <pc:spChg chg="add mod ord">
          <ac:chgData name="Jenn Anne" userId="2e42e5b19939340a" providerId="LiveId" clId="{58717197-4569-4E1E-92AF-C533DF59DF70}" dt="2023-05-09T21:33:11.216" v="342" actId="167"/>
          <ac:spMkLst>
            <pc:docMk/>
            <pc:sldMk cId="0" sldId="326"/>
            <ac:spMk id="30" creationId="{160B3BB3-C7F3-38DB-7173-F8217D646E41}"/>
          </ac:spMkLst>
        </pc:spChg>
        <pc:grpChg chg="del mod">
          <ac:chgData name="Jenn Anne" userId="2e42e5b19939340a" providerId="LiveId" clId="{58717197-4569-4E1E-92AF-C533DF59DF70}" dt="2023-05-09T21:19:06.064" v="144" actId="478"/>
          <ac:grpSpMkLst>
            <pc:docMk/>
            <pc:sldMk cId="0" sldId="32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3:27.638" v="344" actId="167"/>
        <pc:sldMkLst>
          <pc:docMk/>
          <pc:sldMk cId="0" sldId="327"/>
        </pc:sldMkLst>
        <pc:spChg chg="add mod ord">
          <ac:chgData name="Jenn Anne" userId="2e42e5b19939340a" providerId="LiveId" clId="{58717197-4569-4E1E-92AF-C533DF59DF70}" dt="2023-05-09T21:33:27.638" v="344" actId="167"/>
          <ac:spMkLst>
            <pc:docMk/>
            <pc:sldMk cId="0" sldId="327"/>
            <ac:spMk id="30" creationId="{114EB6CF-49B4-89C7-1DF6-54FB0CD7AB61}"/>
          </ac:spMkLst>
        </pc:spChg>
        <pc:grpChg chg="del mod">
          <ac:chgData name="Jenn Anne" userId="2e42e5b19939340a" providerId="LiveId" clId="{58717197-4569-4E1E-92AF-C533DF59DF70}" dt="2023-05-09T21:19:07.293" v="146" actId="478"/>
          <ac:grpSpMkLst>
            <pc:docMk/>
            <pc:sldMk cId="0" sldId="32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3:32.062" v="346" actId="167"/>
        <pc:sldMkLst>
          <pc:docMk/>
          <pc:sldMk cId="0" sldId="328"/>
        </pc:sldMkLst>
        <pc:spChg chg="add mod ord">
          <ac:chgData name="Jenn Anne" userId="2e42e5b19939340a" providerId="LiveId" clId="{58717197-4569-4E1E-92AF-C533DF59DF70}" dt="2023-05-09T21:33:32.062" v="346" actId="167"/>
          <ac:spMkLst>
            <pc:docMk/>
            <pc:sldMk cId="0" sldId="328"/>
            <ac:spMk id="30" creationId="{0DADF17F-6862-0658-D16C-E21E98A1142F}"/>
          </ac:spMkLst>
        </pc:spChg>
        <pc:grpChg chg="del">
          <ac:chgData name="Jenn Anne" userId="2e42e5b19939340a" providerId="LiveId" clId="{58717197-4569-4E1E-92AF-C533DF59DF70}" dt="2023-05-09T21:19:08.623" v="147" actId="478"/>
          <ac:grpSpMkLst>
            <pc:docMk/>
            <pc:sldMk cId="0" sldId="32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3:37.377" v="348" actId="167"/>
        <pc:sldMkLst>
          <pc:docMk/>
          <pc:sldMk cId="0" sldId="329"/>
        </pc:sldMkLst>
        <pc:spChg chg="add mod ord">
          <ac:chgData name="Jenn Anne" userId="2e42e5b19939340a" providerId="LiveId" clId="{58717197-4569-4E1E-92AF-C533DF59DF70}" dt="2023-05-09T21:33:37.377" v="348" actId="167"/>
          <ac:spMkLst>
            <pc:docMk/>
            <pc:sldMk cId="0" sldId="329"/>
            <ac:spMk id="30" creationId="{83761461-0CAC-D4A9-5A83-EDEE4D1DBD6A}"/>
          </ac:spMkLst>
        </pc:spChg>
        <pc:grpChg chg="del">
          <ac:chgData name="Jenn Anne" userId="2e42e5b19939340a" providerId="LiveId" clId="{58717197-4569-4E1E-92AF-C533DF59DF70}" dt="2023-05-09T21:19:09.873" v="148" actId="478"/>
          <ac:grpSpMkLst>
            <pc:docMk/>
            <pc:sldMk cId="0" sldId="32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3:42.562" v="350" actId="167"/>
        <pc:sldMkLst>
          <pc:docMk/>
          <pc:sldMk cId="0" sldId="330"/>
        </pc:sldMkLst>
        <pc:spChg chg="add mod ord">
          <ac:chgData name="Jenn Anne" userId="2e42e5b19939340a" providerId="LiveId" clId="{58717197-4569-4E1E-92AF-C533DF59DF70}" dt="2023-05-09T21:33:42.562" v="350" actId="167"/>
          <ac:spMkLst>
            <pc:docMk/>
            <pc:sldMk cId="0" sldId="330"/>
            <ac:spMk id="30" creationId="{E853C99B-EC68-FD87-8372-454A1DCE0A97}"/>
          </ac:spMkLst>
        </pc:spChg>
        <pc:grpChg chg="del mod">
          <ac:chgData name="Jenn Anne" userId="2e42e5b19939340a" providerId="LiveId" clId="{58717197-4569-4E1E-92AF-C533DF59DF70}" dt="2023-05-09T21:19:11.054" v="150" actId="478"/>
          <ac:grpSpMkLst>
            <pc:docMk/>
            <pc:sldMk cId="0" sldId="33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3:47.532" v="352" actId="167"/>
        <pc:sldMkLst>
          <pc:docMk/>
          <pc:sldMk cId="0" sldId="331"/>
        </pc:sldMkLst>
        <pc:spChg chg="add mod ord">
          <ac:chgData name="Jenn Anne" userId="2e42e5b19939340a" providerId="LiveId" clId="{58717197-4569-4E1E-92AF-C533DF59DF70}" dt="2023-05-09T21:33:47.532" v="352" actId="167"/>
          <ac:spMkLst>
            <pc:docMk/>
            <pc:sldMk cId="0" sldId="331"/>
            <ac:spMk id="30" creationId="{D6834AD0-0784-C8D6-5082-605E5FCCB052}"/>
          </ac:spMkLst>
        </pc:spChg>
        <pc:grpChg chg="del mod">
          <ac:chgData name="Jenn Anne" userId="2e42e5b19939340a" providerId="LiveId" clId="{58717197-4569-4E1E-92AF-C533DF59DF70}" dt="2023-05-09T21:19:12.494" v="152" actId="478"/>
          <ac:grpSpMkLst>
            <pc:docMk/>
            <pc:sldMk cId="0" sldId="33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3:52.723" v="354" actId="167"/>
        <pc:sldMkLst>
          <pc:docMk/>
          <pc:sldMk cId="0" sldId="332"/>
        </pc:sldMkLst>
        <pc:spChg chg="add mod ord">
          <ac:chgData name="Jenn Anne" userId="2e42e5b19939340a" providerId="LiveId" clId="{58717197-4569-4E1E-92AF-C533DF59DF70}" dt="2023-05-09T21:33:52.723" v="354" actId="167"/>
          <ac:spMkLst>
            <pc:docMk/>
            <pc:sldMk cId="0" sldId="332"/>
            <ac:spMk id="30" creationId="{1A84B8DB-47D5-CB77-9873-CDB7162987C9}"/>
          </ac:spMkLst>
        </pc:spChg>
        <pc:grpChg chg="del mod">
          <ac:chgData name="Jenn Anne" userId="2e42e5b19939340a" providerId="LiveId" clId="{58717197-4569-4E1E-92AF-C533DF59DF70}" dt="2023-05-09T21:19:13.822" v="154" actId="478"/>
          <ac:grpSpMkLst>
            <pc:docMk/>
            <pc:sldMk cId="0" sldId="33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3:57.489" v="356" actId="167"/>
        <pc:sldMkLst>
          <pc:docMk/>
          <pc:sldMk cId="0" sldId="333"/>
        </pc:sldMkLst>
        <pc:spChg chg="add mod ord">
          <ac:chgData name="Jenn Anne" userId="2e42e5b19939340a" providerId="LiveId" clId="{58717197-4569-4E1E-92AF-C533DF59DF70}" dt="2023-05-09T21:33:57.489" v="356" actId="167"/>
          <ac:spMkLst>
            <pc:docMk/>
            <pc:sldMk cId="0" sldId="333"/>
            <ac:spMk id="30" creationId="{5F047D21-501E-97EC-639B-AA64F257A0A4}"/>
          </ac:spMkLst>
        </pc:spChg>
        <pc:grpChg chg="del mod">
          <ac:chgData name="Jenn Anne" userId="2e42e5b19939340a" providerId="LiveId" clId="{58717197-4569-4E1E-92AF-C533DF59DF70}" dt="2023-05-09T21:19:15.135" v="156" actId="478"/>
          <ac:grpSpMkLst>
            <pc:docMk/>
            <pc:sldMk cId="0" sldId="33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5:12.074" v="358" actId="167"/>
        <pc:sldMkLst>
          <pc:docMk/>
          <pc:sldMk cId="0" sldId="334"/>
        </pc:sldMkLst>
        <pc:spChg chg="add mod ord">
          <ac:chgData name="Jenn Anne" userId="2e42e5b19939340a" providerId="LiveId" clId="{58717197-4569-4E1E-92AF-C533DF59DF70}" dt="2023-05-09T21:35:12.074" v="358" actId="167"/>
          <ac:spMkLst>
            <pc:docMk/>
            <pc:sldMk cId="0" sldId="334"/>
            <ac:spMk id="30" creationId="{F7F47220-E827-309C-466A-025953E6E8C3}"/>
          </ac:spMkLst>
        </pc:spChg>
        <pc:grpChg chg="del mod">
          <ac:chgData name="Jenn Anne" userId="2e42e5b19939340a" providerId="LiveId" clId="{58717197-4569-4E1E-92AF-C533DF59DF70}" dt="2023-05-09T21:19:16.516" v="158" actId="478"/>
          <ac:grpSpMkLst>
            <pc:docMk/>
            <pc:sldMk cId="0" sldId="33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5:19.619" v="360" actId="167"/>
        <pc:sldMkLst>
          <pc:docMk/>
          <pc:sldMk cId="0" sldId="335"/>
        </pc:sldMkLst>
        <pc:spChg chg="add mod ord">
          <ac:chgData name="Jenn Anne" userId="2e42e5b19939340a" providerId="LiveId" clId="{58717197-4569-4E1E-92AF-C533DF59DF70}" dt="2023-05-09T21:35:19.619" v="360" actId="167"/>
          <ac:spMkLst>
            <pc:docMk/>
            <pc:sldMk cId="0" sldId="335"/>
            <ac:spMk id="30" creationId="{B075CB2D-94AA-8D9D-11BA-B65B1D8679A9}"/>
          </ac:spMkLst>
        </pc:spChg>
        <pc:grpChg chg="del mod">
          <ac:chgData name="Jenn Anne" userId="2e42e5b19939340a" providerId="LiveId" clId="{58717197-4569-4E1E-92AF-C533DF59DF70}" dt="2023-05-09T21:19:17.933" v="160" actId="478"/>
          <ac:grpSpMkLst>
            <pc:docMk/>
            <pc:sldMk cId="0" sldId="33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5:24.750" v="362" actId="167"/>
        <pc:sldMkLst>
          <pc:docMk/>
          <pc:sldMk cId="0" sldId="336"/>
        </pc:sldMkLst>
        <pc:spChg chg="add mod ord">
          <ac:chgData name="Jenn Anne" userId="2e42e5b19939340a" providerId="LiveId" clId="{58717197-4569-4E1E-92AF-C533DF59DF70}" dt="2023-05-09T21:35:24.750" v="362" actId="167"/>
          <ac:spMkLst>
            <pc:docMk/>
            <pc:sldMk cId="0" sldId="336"/>
            <ac:spMk id="30" creationId="{EC957C89-CAC9-A861-8E30-93B1BFDD22D9}"/>
          </ac:spMkLst>
        </pc:spChg>
        <pc:grpChg chg="del mod">
          <ac:chgData name="Jenn Anne" userId="2e42e5b19939340a" providerId="LiveId" clId="{58717197-4569-4E1E-92AF-C533DF59DF70}" dt="2023-05-09T21:19:19.354" v="162" actId="478"/>
          <ac:grpSpMkLst>
            <pc:docMk/>
            <pc:sldMk cId="0" sldId="33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5:29.633" v="364" actId="167"/>
        <pc:sldMkLst>
          <pc:docMk/>
          <pc:sldMk cId="0" sldId="337"/>
        </pc:sldMkLst>
        <pc:spChg chg="add mod ord">
          <ac:chgData name="Jenn Anne" userId="2e42e5b19939340a" providerId="LiveId" clId="{58717197-4569-4E1E-92AF-C533DF59DF70}" dt="2023-05-09T21:35:29.633" v="364" actId="167"/>
          <ac:spMkLst>
            <pc:docMk/>
            <pc:sldMk cId="0" sldId="337"/>
            <ac:spMk id="30" creationId="{02C9D511-EA29-38A6-0B27-55553E59B781}"/>
          </ac:spMkLst>
        </pc:spChg>
        <pc:grpChg chg="del mod">
          <ac:chgData name="Jenn Anne" userId="2e42e5b19939340a" providerId="LiveId" clId="{58717197-4569-4E1E-92AF-C533DF59DF70}" dt="2023-05-09T21:19:20.805" v="164" actId="478"/>
          <ac:grpSpMkLst>
            <pc:docMk/>
            <pc:sldMk cId="0" sldId="33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5:37.421" v="366" actId="167"/>
        <pc:sldMkLst>
          <pc:docMk/>
          <pc:sldMk cId="0" sldId="338"/>
        </pc:sldMkLst>
        <pc:spChg chg="add mod ord">
          <ac:chgData name="Jenn Anne" userId="2e42e5b19939340a" providerId="LiveId" clId="{58717197-4569-4E1E-92AF-C533DF59DF70}" dt="2023-05-09T21:35:37.421" v="366" actId="167"/>
          <ac:spMkLst>
            <pc:docMk/>
            <pc:sldMk cId="0" sldId="338"/>
            <ac:spMk id="30" creationId="{A97C0F00-A6F9-6945-82D3-ED114D33470E}"/>
          </ac:spMkLst>
        </pc:spChg>
        <pc:grpChg chg="del mod">
          <ac:chgData name="Jenn Anne" userId="2e42e5b19939340a" providerId="LiveId" clId="{58717197-4569-4E1E-92AF-C533DF59DF70}" dt="2023-05-09T21:19:22.142" v="166" actId="478"/>
          <ac:grpSpMkLst>
            <pc:docMk/>
            <pc:sldMk cId="0" sldId="33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5:42.061" v="368" actId="167"/>
        <pc:sldMkLst>
          <pc:docMk/>
          <pc:sldMk cId="0" sldId="339"/>
        </pc:sldMkLst>
        <pc:spChg chg="add mod ord">
          <ac:chgData name="Jenn Anne" userId="2e42e5b19939340a" providerId="LiveId" clId="{58717197-4569-4E1E-92AF-C533DF59DF70}" dt="2023-05-09T21:35:42.061" v="368" actId="167"/>
          <ac:spMkLst>
            <pc:docMk/>
            <pc:sldMk cId="0" sldId="339"/>
            <ac:spMk id="30" creationId="{D904877C-DD34-6A14-C8D5-12EA2BE28B73}"/>
          </ac:spMkLst>
        </pc:spChg>
        <pc:grpChg chg="del mod">
          <ac:chgData name="Jenn Anne" userId="2e42e5b19939340a" providerId="LiveId" clId="{58717197-4569-4E1E-92AF-C533DF59DF70}" dt="2023-05-09T21:19:23.469" v="168" actId="478"/>
          <ac:grpSpMkLst>
            <pc:docMk/>
            <pc:sldMk cId="0" sldId="33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5:48.317" v="370" actId="167"/>
        <pc:sldMkLst>
          <pc:docMk/>
          <pc:sldMk cId="0" sldId="340"/>
        </pc:sldMkLst>
        <pc:spChg chg="add mod ord">
          <ac:chgData name="Jenn Anne" userId="2e42e5b19939340a" providerId="LiveId" clId="{58717197-4569-4E1E-92AF-C533DF59DF70}" dt="2023-05-09T21:35:48.317" v="370" actId="167"/>
          <ac:spMkLst>
            <pc:docMk/>
            <pc:sldMk cId="0" sldId="340"/>
            <ac:spMk id="30" creationId="{1ABF4FFD-862E-C914-2CBC-3F0F1E71E06D}"/>
          </ac:spMkLst>
        </pc:spChg>
        <pc:grpChg chg="del mod">
          <ac:chgData name="Jenn Anne" userId="2e42e5b19939340a" providerId="LiveId" clId="{58717197-4569-4E1E-92AF-C533DF59DF70}" dt="2023-05-09T21:19:24.733" v="170" actId="478"/>
          <ac:grpSpMkLst>
            <pc:docMk/>
            <pc:sldMk cId="0" sldId="34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5:54.355" v="372" actId="167"/>
        <pc:sldMkLst>
          <pc:docMk/>
          <pc:sldMk cId="0" sldId="341"/>
        </pc:sldMkLst>
        <pc:spChg chg="add mod ord">
          <ac:chgData name="Jenn Anne" userId="2e42e5b19939340a" providerId="LiveId" clId="{58717197-4569-4E1E-92AF-C533DF59DF70}" dt="2023-05-09T21:35:54.355" v="372" actId="167"/>
          <ac:spMkLst>
            <pc:docMk/>
            <pc:sldMk cId="0" sldId="341"/>
            <ac:spMk id="30" creationId="{E7C73E27-C2B0-7E10-B42E-A9A1C8AFF056}"/>
          </ac:spMkLst>
        </pc:spChg>
        <pc:grpChg chg="del mod">
          <ac:chgData name="Jenn Anne" userId="2e42e5b19939340a" providerId="LiveId" clId="{58717197-4569-4E1E-92AF-C533DF59DF70}" dt="2023-05-09T21:19:26.094" v="172" actId="478"/>
          <ac:grpSpMkLst>
            <pc:docMk/>
            <pc:sldMk cId="0" sldId="34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5:59.531" v="374" actId="167"/>
        <pc:sldMkLst>
          <pc:docMk/>
          <pc:sldMk cId="0" sldId="342"/>
        </pc:sldMkLst>
        <pc:spChg chg="add mod ord">
          <ac:chgData name="Jenn Anne" userId="2e42e5b19939340a" providerId="LiveId" clId="{58717197-4569-4E1E-92AF-C533DF59DF70}" dt="2023-05-09T21:35:59.531" v="374" actId="167"/>
          <ac:spMkLst>
            <pc:docMk/>
            <pc:sldMk cId="0" sldId="342"/>
            <ac:spMk id="30" creationId="{BEBC9D0E-07D5-0C98-B10F-20177A5C953E}"/>
          </ac:spMkLst>
        </pc:spChg>
        <pc:grpChg chg="del mod">
          <ac:chgData name="Jenn Anne" userId="2e42e5b19939340a" providerId="LiveId" clId="{58717197-4569-4E1E-92AF-C533DF59DF70}" dt="2023-05-09T21:19:27.444" v="174" actId="478"/>
          <ac:grpSpMkLst>
            <pc:docMk/>
            <pc:sldMk cId="0" sldId="34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6:04.932" v="376" actId="167"/>
        <pc:sldMkLst>
          <pc:docMk/>
          <pc:sldMk cId="0" sldId="343"/>
        </pc:sldMkLst>
        <pc:spChg chg="add mod ord">
          <ac:chgData name="Jenn Anne" userId="2e42e5b19939340a" providerId="LiveId" clId="{58717197-4569-4E1E-92AF-C533DF59DF70}" dt="2023-05-09T21:36:04.932" v="376" actId="167"/>
          <ac:spMkLst>
            <pc:docMk/>
            <pc:sldMk cId="0" sldId="343"/>
            <ac:spMk id="30" creationId="{E006314F-3574-9C96-0254-39065891E034}"/>
          </ac:spMkLst>
        </pc:spChg>
        <pc:grpChg chg="del mod">
          <ac:chgData name="Jenn Anne" userId="2e42e5b19939340a" providerId="LiveId" clId="{58717197-4569-4E1E-92AF-C533DF59DF70}" dt="2023-05-09T21:19:28.645" v="176" actId="478"/>
          <ac:grpSpMkLst>
            <pc:docMk/>
            <pc:sldMk cId="0" sldId="34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6:09.368" v="378" actId="167"/>
        <pc:sldMkLst>
          <pc:docMk/>
          <pc:sldMk cId="0" sldId="344"/>
        </pc:sldMkLst>
        <pc:spChg chg="add mod ord">
          <ac:chgData name="Jenn Anne" userId="2e42e5b19939340a" providerId="LiveId" clId="{58717197-4569-4E1E-92AF-C533DF59DF70}" dt="2023-05-09T21:36:09.368" v="378" actId="167"/>
          <ac:spMkLst>
            <pc:docMk/>
            <pc:sldMk cId="0" sldId="344"/>
            <ac:spMk id="30" creationId="{815C27A9-E3FB-6C30-A81F-7434A644A8F0}"/>
          </ac:spMkLst>
        </pc:spChg>
        <pc:grpChg chg="del mod">
          <ac:chgData name="Jenn Anne" userId="2e42e5b19939340a" providerId="LiveId" clId="{58717197-4569-4E1E-92AF-C533DF59DF70}" dt="2023-05-09T21:19:29.893" v="178" actId="478"/>
          <ac:grpSpMkLst>
            <pc:docMk/>
            <pc:sldMk cId="0" sldId="34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6:14.335" v="380" actId="167"/>
        <pc:sldMkLst>
          <pc:docMk/>
          <pc:sldMk cId="0" sldId="345"/>
        </pc:sldMkLst>
        <pc:spChg chg="add mod ord">
          <ac:chgData name="Jenn Anne" userId="2e42e5b19939340a" providerId="LiveId" clId="{58717197-4569-4E1E-92AF-C533DF59DF70}" dt="2023-05-09T21:36:14.335" v="380" actId="167"/>
          <ac:spMkLst>
            <pc:docMk/>
            <pc:sldMk cId="0" sldId="345"/>
            <ac:spMk id="30" creationId="{7A2A0D9D-3738-1BF5-E5B3-5640EDD96A0C}"/>
          </ac:spMkLst>
        </pc:spChg>
        <pc:grpChg chg="del">
          <ac:chgData name="Jenn Anne" userId="2e42e5b19939340a" providerId="LiveId" clId="{58717197-4569-4E1E-92AF-C533DF59DF70}" dt="2023-05-09T21:19:31.124" v="179" actId="478"/>
          <ac:grpSpMkLst>
            <pc:docMk/>
            <pc:sldMk cId="0" sldId="34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6:19.797" v="382" actId="167"/>
        <pc:sldMkLst>
          <pc:docMk/>
          <pc:sldMk cId="0" sldId="346"/>
        </pc:sldMkLst>
        <pc:spChg chg="add mod ord">
          <ac:chgData name="Jenn Anne" userId="2e42e5b19939340a" providerId="LiveId" clId="{58717197-4569-4E1E-92AF-C533DF59DF70}" dt="2023-05-09T21:36:19.797" v="382" actId="167"/>
          <ac:spMkLst>
            <pc:docMk/>
            <pc:sldMk cId="0" sldId="346"/>
            <ac:spMk id="30" creationId="{054CCBF4-78B1-AF9B-23E5-CBE35B59F9F1}"/>
          </ac:spMkLst>
        </pc:spChg>
        <pc:grpChg chg="del mod">
          <ac:chgData name="Jenn Anne" userId="2e42e5b19939340a" providerId="LiveId" clId="{58717197-4569-4E1E-92AF-C533DF59DF70}" dt="2023-05-09T21:19:32.453" v="181" actId="478"/>
          <ac:grpSpMkLst>
            <pc:docMk/>
            <pc:sldMk cId="0" sldId="34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6:24.562" v="384" actId="167"/>
        <pc:sldMkLst>
          <pc:docMk/>
          <pc:sldMk cId="0" sldId="347"/>
        </pc:sldMkLst>
        <pc:spChg chg="add mod ord">
          <ac:chgData name="Jenn Anne" userId="2e42e5b19939340a" providerId="LiveId" clId="{58717197-4569-4E1E-92AF-C533DF59DF70}" dt="2023-05-09T21:36:24.562" v="384" actId="167"/>
          <ac:spMkLst>
            <pc:docMk/>
            <pc:sldMk cId="0" sldId="347"/>
            <ac:spMk id="30" creationId="{0BDE7618-12F7-A26A-31DF-E0B2A99CA602}"/>
          </ac:spMkLst>
        </pc:spChg>
        <pc:grpChg chg="del mod">
          <ac:chgData name="Jenn Anne" userId="2e42e5b19939340a" providerId="LiveId" clId="{58717197-4569-4E1E-92AF-C533DF59DF70}" dt="2023-05-09T21:19:33.699" v="183" actId="478"/>
          <ac:grpSpMkLst>
            <pc:docMk/>
            <pc:sldMk cId="0" sldId="34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6:29.813" v="386" actId="167"/>
        <pc:sldMkLst>
          <pc:docMk/>
          <pc:sldMk cId="0" sldId="348"/>
        </pc:sldMkLst>
        <pc:spChg chg="add mod ord">
          <ac:chgData name="Jenn Anne" userId="2e42e5b19939340a" providerId="LiveId" clId="{58717197-4569-4E1E-92AF-C533DF59DF70}" dt="2023-05-09T21:36:29.813" v="386" actId="167"/>
          <ac:spMkLst>
            <pc:docMk/>
            <pc:sldMk cId="0" sldId="348"/>
            <ac:spMk id="30" creationId="{30D27D9C-9863-3921-A85E-48369AE431B9}"/>
          </ac:spMkLst>
        </pc:spChg>
        <pc:grpChg chg="del mod">
          <ac:chgData name="Jenn Anne" userId="2e42e5b19939340a" providerId="LiveId" clId="{58717197-4569-4E1E-92AF-C533DF59DF70}" dt="2023-05-09T21:19:35.606" v="185" actId="478"/>
          <ac:grpSpMkLst>
            <pc:docMk/>
            <pc:sldMk cId="0" sldId="34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6:34.779" v="388" actId="167"/>
        <pc:sldMkLst>
          <pc:docMk/>
          <pc:sldMk cId="0" sldId="349"/>
        </pc:sldMkLst>
        <pc:spChg chg="add mod ord">
          <ac:chgData name="Jenn Anne" userId="2e42e5b19939340a" providerId="LiveId" clId="{58717197-4569-4E1E-92AF-C533DF59DF70}" dt="2023-05-09T21:36:34.779" v="388" actId="167"/>
          <ac:spMkLst>
            <pc:docMk/>
            <pc:sldMk cId="0" sldId="349"/>
            <ac:spMk id="30" creationId="{BB12F6E7-D0E7-1955-D45B-5DE951BF5B39}"/>
          </ac:spMkLst>
        </pc:spChg>
        <pc:grpChg chg="del mod">
          <ac:chgData name="Jenn Anne" userId="2e42e5b19939340a" providerId="LiveId" clId="{58717197-4569-4E1E-92AF-C533DF59DF70}" dt="2023-05-09T21:20:04.157" v="187" actId="478"/>
          <ac:grpSpMkLst>
            <pc:docMk/>
            <pc:sldMk cId="0" sldId="34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6:50.526" v="390" actId="167"/>
        <pc:sldMkLst>
          <pc:docMk/>
          <pc:sldMk cId="0" sldId="350"/>
        </pc:sldMkLst>
        <pc:spChg chg="add mod ord">
          <ac:chgData name="Jenn Anne" userId="2e42e5b19939340a" providerId="LiveId" clId="{58717197-4569-4E1E-92AF-C533DF59DF70}" dt="2023-05-09T21:36:50.526" v="390" actId="167"/>
          <ac:spMkLst>
            <pc:docMk/>
            <pc:sldMk cId="0" sldId="350"/>
            <ac:spMk id="30" creationId="{14FC548A-44AA-E039-7717-08162CB0917A}"/>
          </ac:spMkLst>
        </pc:spChg>
        <pc:grpChg chg="del mod">
          <ac:chgData name="Jenn Anne" userId="2e42e5b19939340a" providerId="LiveId" clId="{58717197-4569-4E1E-92AF-C533DF59DF70}" dt="2023-05-09T21:20:05.365" v="189" actId="478"/>
          <ac:grpSpMkLst>
            <pc:docMk/>
            <pc:sldMk cId="0" sldId="35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6:55.612" v="392" actId="167"/>
        <pc:sldMkLst>
          <pc:docMk/>
          <pc:sldMk cId="0" sldId="351"/>
        </pc:sldMkLst>
        <pc:spChg chg="add mod ord">
          <ac:chgData name="Jenn Anne" userId="2e42e5b19939340a" providerId="LiveId" clId="{58717197-4569-4E1E-92AF-C533DF59DF70}" dt="2023-05-09T21:36:55.612" v="392" actId="167"/>
          <ac:spMkLst>
            <pc:docMk/>
            <pc:sldMk cId="0" sldId="351"/>
            <ac:spMk id="30" creationId="{0342F119-2703-D5A1-6118-27F8486BF949}"/>
          </ac:spMkLst>
        </pc:spChg>
        <pc:grpChg chg="del mod">
          <ac:chgData name="Jenn Anne" userId="2e42e5b19939340a" providerId="LiveId" clId="{58717197-4569-4E1E-92AF-C533DF59DF70}" dt="2023-05-09T21:20:06.589" v="191" actId="478"/>
          <ac:grpSpMkLst>
            <pc:docMk/>
            <pc:sldMk cId="0" sldId="35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7:00.725" v="394" actId="167"/>
        <pc:sldMkLst>
          <pc:docMk/>
          <pc:sldMk cId="0" sldId="352"/>
        </pc:sldMkLst>
        <pc:spChg chg="add mod ord">
          <ac:chgData name="Jenn Anne" userId="2e42e5b19939340a" providerId="LiveId" clId="{58717197-4569-4E1E-92AF-C533DF59DF70}" dt="2023-05-09T21:37:00.725" v="394" actId="167"/>
          <ac:spMkLst>
            <pc:docMk/>
            <pc:sldMk cId="0" sldId="352"/>
            <ac:spMk id="30" creationId="{7C3715F8-EBE2-1F8D-9438-75269666396C}"/>
          </ac:spMkLst>
        </pc:spChg>
        <pc:grpChg chg="del mod">
          <ac:chgData name="Jenn Anne" userId="2e42e5b19939340a" providerId="LiveId" clId="{58717197-4569-4E1E-92AF-C533DF59DF70}" dt="2023-05-09T21:20:07.858" v="193" actId="478"/>
          <ac:grpSpMkLst>
            <pc:docMk/>
            <pc:sldMk cId="0" sldId="35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7:05.461" v="396" actId="167"/>
        <pc:sldMkLst>
          <pc:docMk/>
          <pc:sldMk cId="0" sldId="353"/>
        </pc:sldMkLst>
        <pc:spChg chg="add mod ord">
          <ac:chgData name="Jenn Anne" userId="2e42e5b19939340a" providerId="LiveId" clId="{58717197-4569-4E1E-92AF-C533DF59DF70}" dt="2023-05-09T21:37:05.461" v="396" actId="167"/>
          <ac:spMkLst>
            <pc:docMk/>
            <pc:sldMk cId="0" sldId="353"/>
            <ac:spMk id="30" creationId="{C3607542-6CEF-5C1B-DA5F-3348C3ED3E93}"/>
          </ac:spMkLst>
        </pc:spChg>
        <pc:grpChg chg="del mod">
          <ac:chgData name="Jenn Anne" userId="2e42e5b19939340a" providerId="LiveId" clId="{58717197-4569-4E1E-92AF-C533DF59DF70}" dt="2023-05-09T21:20:09.144" v="195" actId="478"/>
          <ac:grpSpMkLst>
            <pc:docMk/>
            <pc:sldMk cId="0" sldId="35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7:20.613" v="398" actId="167"/>
        <pc:sldMkLst>
          <pc:docMk/>
          <pc:sldMk cId="0" sldId="354"/>
        </pc:sldMkLst>
        <pc:spChg chg="add mod ord">
          <ac:chgData name="Jenn Anne" userId="2e42e5b19939340a" providerId="LiveId" clId="{58717197-4569-4E1E-92AF-C533DF59DF70}" dt="2023-05-09T21:37:20.613" v="398" actId="167"/>
          <ac:spMkLst>
            <pc:docMk/>
            <pc:sldMk cId="0" sldId="354"/>
            <ac:spMk id="30" creationId="{6AE86641-ED0D-FE71-1E11-7BF0A2045234}"/>
          </ac:spMkLst>
        </pc:spChg>
        <pc:grpChg chg="del mod">
          <ac:chgData name="Jenn Anne" userId="2e42e5b19939340a" providerId="LiveId" clId="{58717197-4569-4E1E-92AF-C533DF59DF70}" dt="2023-05-09T21:20:10.381" v="197" actId="478"/>
          <ac:grpSpMkLst>
            <pc:docMk/>
            <pc:sldMk cId="0" sldId="35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7:25.712" v="400" actId="167"/>
        <pc:sldMkLst>
          <pc:docMk/>
          <pc:sldMk cId="0" sldId="355"/>
        </pc:sldMkLst>
        <pc:spChg chg="add mod ord">
          <ac:chgData name="Jenn Anne" userId="2e42e5b19939340a" providerId="LiveId" clId="{58717197-4569-4E1E-92AF-C533DF59DF70}" dt="2023-05-09T21:37:25.712" v="400" actId="167"/>
          <ac:spMkLst>
            <pc:docMk/>
            <pc:sldMk cId="0" sldId="355"/>
            <ac:spMk id="30" creationId="{A92F2508-86B6-AA6D-C444-5532F3274990}"/>
          </ac:spMkLst>
        </pc:spChg>
        <pc:grpChg chg="del">
          <ac:chgData name="Jenn Anne" userId="2e42e5b19939340a" providerId="LiveId" clId="{58717197-4569-4E1E-92AF-C533DF59DF70}" dt="2023-05-09T21:20:11.760" v="198" actId="478"/>
          <ac:grpSpMkLst>
            <pc:docMk/>
            <pc:sldMk cId="0" sldId="35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7:33.094" v="402" actId="167"/>
        <pc:sldMkLst>
          <pc:docMk/>
          <pc:sldMk cId="0" sldId="356"/>
        </pc:sldMkLst>
        <pc:spChg chg="add mod ord">
          <ac:chgData name="Jenn Anne" userId="2e42e5b19939340a" providerId="LiveId" clId="{58717197-4569-4E1E-92AF-C533DF59DF70}" dt="2023-05-09T21:37:33.094" v="402" actId="167"/>
          <ac:spMkLst>
            <pc:docMk/>
            <pc:sldMk cId="0" sldId="356"/>
            <ac:spMk id="30" creationId="{746B1BB6-609D-6D24-C252-AE0F7F42AB30}"/>
          </ac:spMkLst>
        </pc:spChg>
        <pc:grpChg chg="del mod">
          <ac:chgData name="Jenn Anne" userId="2e42e5b19939340a" providerId="LiveId" clId="{58717197-4569-4E1E-92AF-C533DF59DF70}" dt="2023-05-09T21:20:13.043" v="200" actId="478"/>
          <ac:grpSpMkLst>
            <pc:docMk/>
            <pc:sldMk cId="0" sldId="35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58717197-4569-4E1E-92AF-C533DF59DF70}" dt="2023-05-09T21:37:39.470" v="404" actId="167"/>
        <pc:sldMkLst>
          <pc:docMk/>
          <pc:sldMk cId="0" sldId="357"/>
        </pc:sldMkLst>
        <pc:spChg chg="add mod ord">
          <ac:chgData name="Jenn Anne" userId="2e42e5b19939340a" providerId="LiveId" clId="{58717197-4569-4E1E-92AF-C533DF59DF70}" dt="2023-05-09T21:37:39.470" v="404" actId="167"/>
          <ac:spMkLst>
            <pc:docMk/>
            <pc:sldMk cId="0" sldId="357"/>
            <ac:spMk id="30" creationId="{E8CE5C75-F879-88D5-6E3D-27DF85128A76}"/>
          </ac:spMkLst>
        </pc:spChg>
        <pc:grpChg chg="del mod">
          <ac:chgData name="Jenn Anne" userId="2e42e5b19939340a" providerId="LiveId" clId="{58717197-4569-4E1E-92AF-C533DF59DF70}" dt="2023-05-09T21:20:14.480" v="202" actId="478"/>
          <ac:grpSpMkLst>
            <pc:docMk/>
            <pc:sldMk cId="0" sldId="357"/>
            <ac:grpSpMk id="2" creationId="{00000000-0000-0000-0000-000000000000}"/>
          </ac:grpSpMkLst>
        </pc:gr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5B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604946" y="1717432"/>
            <a:ext cx="6350107" cy="7609027"/>
            <a:chOff x="0" y="0"/>
            <a:chExt cx="3632200" cy="4352290"/>
          </a:xfrm>
        </p:grpSpPr>
        <p:sp>
          <p:nvSpPr>
            <p:cNvPr id="3" name="Freeform 3"/>
            <p:cNvSpPr/>
            <p:nvPr/>
          </p:nvSpPr>
          <p:spPr>
            <a:xfrm>
              <a:off x="15240" y="15240"/>
              <a:ext cx="3600450" cy="4320540"/>
            </a:xfrm>
            <a:custGeom>
              <a:avLst/>
              <a:gdLst/>
              <a:ahLst/>
              <a:cxnLst/>
              <a:rect l="l" t="t" r="r" b="b"/>
              <a:pathLst>
                <a:path w="3600450" h="4320540">
                  <a:moveTo>
                    <a:pt x="0" y="0"/>
                  </a:moveTo>
                  <a:lnTo>
                    <a:pt x="3600450" y="0"/>
                  </a:lnTo>
                  <a:lnTo>
                    <a:pt x="3600450" y="4320540"/>
                  </a:lnTo>
                  <a:lnTo>
                    <a:pt x="0" y="4320540"/>
                  </a:lnTo>
                  <a:close/>
                </a:path>
              </a:pathLst>
            </a:custGeom>
            <a:blipFill>
              <a:blip r:embed="rId2"/>
              <a:stretch>
                <a:fillRect t="-12460" b="-12460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32200" cy="4352290"/>
            </a:xfrm>
            <a:custGeom>
              <a:avLst/>
              <a:gdLst/>
              <a:ahLst/>
              <a:cxnLst/>
              <a:rect l="l" t="t" r="r" b="b"/>
              <a:pathLst>
                <a:path w="3632200" h="4352290">
                  <a:moveTo>
                    <a:pt x="3632200" y="4352290"/>
                  </a:moveTo>
                  <a:lnTo>
                    <a:pt x="0" y="4352290"/>
                  </a:lnTo>
                  <a:lnTo>
                    <a:pt x="0" y="0"/>
                  </a:lnTo>
                  <a:lnTo>
                    <a:pt x="3632200" y="0"/>
                  </a:lnTo>
                  <a:lnTo>
                    <a:pt x="3632200" y="4352290"/>
                  </a:lnTo>
                  <a:close/>
                  <a:moveTo>
                    <a:pt x="31750" y="4320540"/>
                  </a:moveTo>
                  <a:lnTo>
                    <a:pt x="3600450" y="4320540"/>
                  </a:lnTo>
                  <a:lnTo>
                    <a:pt x="3600450" y="31750"/>
                  </a:lnTo>
                  <a:lnTo>
                    <a:pt x="31750" y="31750"/>
                  </a:lnTo>
                  <a:lnTo>
                    <a:pt x="31750" y="432054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1265995" y="287755"/>
            <a:ext cx="5028009" cy="1184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99"/>
              </a:lnSpc>
            </a:pPr>
            <a:r>
              <a:rPr lang="en-US" sz="6999">
                <a:solidFill>
                  <a:srgbClr val="FFFFFF"/>
                </a:solidFill>
                <a:latin typeface="Feeling Passionate"/>
              </a:rPr>
              <a:t>Summer Joy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951545" y="9376943"/>
            <a:ext cx="3653409" cy="10287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 dirty="0">
                <a:solidFill>
                  <a:srgbClr val="FFFFFF"/>
                </a:solidFill>
                <a:latin typeface="Glacial Indifference"/>
              </a:rPr>
              <a:t>- Journal -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E633681-C885-196E-FF96-7937F2A875D2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Are you traveling this summer?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92F2508-86B6-AA6D-C444-5532F3274990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music is on your road trip playlist?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46B1BB6-609D-6D24-C252-AE0F7F42AB30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Where would you go on a cruise?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E8CE5C75-F879-88D5-6E3D-27DF85128A76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Who would you bring with you on a cruise?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232EEFA0-33DF-E191-E693-F901745DFAE0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your favorite summer vacation?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4214F3D-6823-000C-36BD-6D987FC097BA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on your summer reading list?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A906389-F1A7-637A-6FD6-41D45F3E1F87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creative activities will you do?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B5D05A0-2B77-3ADA-5895-08844111E6AC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607228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When you have time off work, what do you prefer </a:t>
            </a:r>
          </a:p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to do?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ED2840D-24B9-DBF2-FD81-C9261ED1DFCE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will your schedule change?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31B05B1-0358-056D-661B-D93F8AE4BDE8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will your daily routine change?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C9DC6D7-1F25-F5E0-2065-21AA70EBCA38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do you like to deal with the summer heat?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447807FB-6616-3D8F-7AFF-F7046A7A2DBC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List your short-term goals for the summer.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827F899-3178-6010-E0D7-2B6868AC1C5A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the TOP short-term goal on your list?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B6AC261-76AE-9938-A349-814C15E8812C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A75C0F1-41D1-7D39-CD91-37F89E992B2B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List some optional goals for the summer.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0464882-F826-719D-92C6-2C4755ADA926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something you really want to get done?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EB8891A-C6D1-A02F-4B91-420C15E203BE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are you working on your productivity this summer?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C8F644D-B300-0527-EA0A-B357D4BF79EC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you grateful for right now?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4EA0B38-57DD-2ABC-5258-83BB6119F5F6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If you could fly anywhere, where would you go?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878D9A4-876D-ACA5-0598-E230A2DE0A36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Would you go on a world cruise?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2D3106AD-EBA5-174D-90BF-FBEF8FCAD3AF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self-care will you do this summer?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0B1BC9C-6AE8-62FC-5655-952525D6D61A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391736" y="607228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does your self-care routine change during the summer?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2440E56-5BF0-25FB-145C-4F0CB87EC631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you manifesting this summer?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40625061-3D84-16D4-8742-5A4B1960348F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List 5 changes to your daily routine.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969BED10-3601-C216-5F5E-647C6A4F5EFC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brings you joy?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726AC44-5419-2EC4-1152-42AADCCE8483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List 5 affirmations to use for the summer.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E2336543-1457-D5CC-4834-708B948DC9BF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your summer motto or mantra?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634243D-809C-22B9-A279-B1B0C19F9380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will you remain positive this summer?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48B4B6F-81A0-9E25-7F9F-02C4102E90D4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a positive change you are making this season?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7AD653F-4442-ED68-5BF1-90965C3440A7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have you been learning about yourself lately?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F0722638-E04A-BC2F-9477-E7A65BCE1CE1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takes away from your joy?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979E1DC-01E5-7B08-5C12-F4F69E710B3B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are you dealing with stress?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8497F0F-D38C-7E64-765E-995E26FC9E2F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has been causing you stress?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627030C-8A07-A048-0948-7F13F6A2FDBA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new stress-coping skills have you learned?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F65236E-9D2D-8A41-FBF1-2F6F90372253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can you be more mindful this summer?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2B7B52E-5208-569B-1C64-85698F0FC060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love about summer?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487848A-DAFB-36CB-7015-51E3B1BC25F0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your summer budget?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9F278E98-8444-30C4-F423-9F53A043B819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Are you saving or spending this summer?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4231567-D9D7-294F-5FAB-3490BEAF67FE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you saving money for?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950A0079-8096-36C3-CC66-EAAF8BF13E4E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are you adjusting your spending?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AFD9025-023E-E926-A22F-1C6023C80B63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want to experience this summer?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28840C1D-8C01-5E9A-3DD0-5FC5CF755352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your intentions for the season?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EDD5F24C-3D53-E0E2-0DBA-19D516450AED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your favorite season?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B8BF1C9-9B5E-43ED-16BD-E485F43FDB45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your favorite summer holiday?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92BE6314-0A0E-C7D3-DD8B-344147AA7A80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Will you spend time with any new people?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EA05845-968C-9592-D89B-0B4AF30CC302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Is it easy or hard to make new friends?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D275F27-E30A-142A-EB08-A82515558CBB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are you finding joy this summer?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754B45F-D495-154A-D189-AA92FFCCB769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List the 10 words inspiring you this summer.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8DF3D88-ED31-2806-19F0-BBDF82278CB1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has been motivating you recently?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45636DB3-6F20-F438-69E5-492DEC9046BD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is this summer different from last summer?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F7B6A69A-4F9A-B765-1098-BB1F911A6033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will you do on lazy summer days?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3BAEF67-8187-642A-C757-41706C544B2F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will you spend more time outdoors?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666AAAC-1D92-DE9D-C940-EC83C8F50988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some fun outdoor activities?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E773526-7008-61AD-AAF6-2E1AFDA5A5B7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607228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indoor activities can you do when it’s too hot out?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750A0A7-48CF-741D-5208-893AC19155BF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your favorite way to cool off in the summer?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F6473A59-3BB4-2F5E-7464-5D45B86D750F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Do you prefer the beach or the lake?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A75C384-492D-CC69-FB5B-C18832E4E51C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Do you have a body of water near you?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3CC38AD-AFE2-3B56-0B8A-EA04DC0CAED3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brings you fulfillment this time of year?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1ADBE2C-069E-705E-2DE1-661DE2655E8C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607228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Where is a place you always wanted to go in th summer?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49EFF64-4DBC-F498-21B6-D1D26767EE5D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something you always wanted to try in the summer?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DAEEF06-2A14-4AA2-8F54-0A94A910FFAE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Do you enjoy any water sports?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944C7B82-EA01-F2B7-FC25-DE52C6FC7FCB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your dream summer break?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49DBC8D-1727-9F74-E3B3-265CF6A2A97F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607228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would you spend the summer with your best friend?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210BB0A-1AB4-C8D1-9CE6-3C169F75DFB6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have summers changed since getting older?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C5D2A26-CE55-D90D-62C3-B14F98187C7A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feels magical to you about summer?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93873B1C-6FA5-0184-7865-8EB4E7EEC5CD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summer jobs have you had in the past?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2C67E716-88BA-70E9-2E14-0F0F0B14DC94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607228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If you needed a summer job now, what would you do?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9DE392A-359E-8C24-CC3E-42D9EF93FACA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Growing up, what did you love about summer?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DD8CB2C-226A-32A5-F99E-60DE82A5FE34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a happy summer memory?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608C700-CA8B-47B7-B8C4-CBC955346E1B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have you been feeling lately?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60B3BB3-C7F3-38DB-7173-F8217D646E41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making you happy this month?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14EB6CF-49B4-89C7-1DF6-54FB0CD7AB61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the best thing that happened this week?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DADF17F-6862-0658-D16C-E21E98A1142F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your plans for the next few days?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3761461-0CAC-D4A9-5A83-EDEE4D1DBD6A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Describe your current emotions on a scale of 1-10. 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E853C99B-EC68-FD87-8372-454A1DCE0A97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List only positive thoughts you have right now.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6834AD0-0784-C8D6-5082-605E5FCCB052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Who is inspiring you lately?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A84B8DB-47D5-CB77-9873-CDB7162987C9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you passionate about right now?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F047D21-501E-97EC-639B-AA64F257A0A4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a new skill you learned recently?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F7F47220-E827-309C-466A-025953E6E8C3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was the last creative thing you did?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2B9C3327-012A-D0AA-6859-DE54BF2BCF91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List 10 things on your summer bucket list.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075CB2D-94AA-8D9D-11BA-B65B1D8679A9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will be the next creative activity?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EC957C89-CAC9-A861-8E30-93B1BFDD22D9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Are you an artistic person?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2C9D511-EA29-38A6-0B27-55553E59B781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some of your favorite summer books?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97C0F00-A6F9-6945-82D3-ED114D33470E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do you spend a quiet summer evening?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904877C-DD34-6A14-C8D5-12EA2BE28B73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do when the power goes out?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ABF4FFD-862E-C914-2CBC-3F0F1E71E06D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would you bring on a summer picnic?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E7C73E27-C2B0-7E10-B42E-A9A1C8AFF056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Where would you go on a summer picnic?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EBC9D0E-07D5-0C98-B10F-20177A5C953E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List new things you can do with family this summer.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E006314F-3574-9C96-0254-39065891E034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List new things you can do with friends this summer.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15C27A9-E3FB-6C30-A81F-7434A644A8F0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a nearby area you would like to explore?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5B500BF-32F8-0E61-9FB3-101F6438F90C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5114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your favorite summer activity?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A2A0D9D-3738-1BF5-E5B3-5640EDD96A0C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never fails to put a smile on your face?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FFFFFF"/>
              </a:solidFill>
              <a:latin typeface="Glacial Indifference"/>
            </a:endParaRP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54CCBF4-78B1-AF9B-23E5-CBE35B59F9F1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607228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List 10 things you are grateful for right in this moment.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BDE7618-12F7-A26A-31DF-E0B2A99CA602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607228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went through your mind when you woke up this morning?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0D27D9C-9863-3921-A85E-48369AE431B9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607228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some happy thoughts you have had recently?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B12F6E7-D0E7-1955-D45B-5DE951BF5B39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607228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Write a list of all the happy things that remind you of summer.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4FC548A-44AA-E039-7717-08162CB0917A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would you bring to a deserted island?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342F119-2703-D5A1-6118-27F8486BF949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Do you think you could survive on a deserted island?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C3715F8-EBE2-1F8D-9438-75269666396C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Do you prefer to drive or fly when going on a trip?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3607542-6CEF-5C1B-DA5F-3348C3ED3E93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your favorite road trip?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AE86641-ED0D-FE71-1E11-7BF0A2045234}"/>
              </a:ext>
            </a:extLst>
          </p:cNvPr>
          <p:cNvSpPr/>
          <p:nvPr/>
        </p:nvSpPr>
        <p:spPr>
          <a:xfrm>
            <a:off x="371845" y="382193"/>
            <a:ext cx="6806015" cy="1164622"/>
          </a:xfrm>
          <a:prstGeom prst="rect">
            <a:avLst/>
          </a:prstGeom>
          <a:solidFill>
            <a:srgbClr val="DE5B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road trip would you love to go on?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898</Words>
  <Application>Microsoft Office PowerPoint</Application>
  <PresentationFormat>Custom</PresentationFormat>
  <Paragraphs>104</Paragraphs>
  <Slides>102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102</vt:i4>
      </vt:variant>
    </vt:vector>
  </HeadingPairs>
  <TitlesOfParts>
    <vt:vector size="107" baseType="lpstr">
      <vt:lpstr>Glacial Indifference</vt:lpstr>
      <vt:lpstr>Feeling Passionate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Summer Joy Journal</dc:title>
  <cp:lastModifiedBy>Jenn Anne</cp:lastModifiedBy>
  <cp:revision>1</cp:revision>
  <dcterms:created xsi:type="dcterms:W3CDTF">2006-08-16T00:00:00Z</dcterms:created>
  <dcterms:modified xsi:type="dcterms:W3CDTF">2023-05-09T21:37:45Z</dcterms:modified>
  <dc:identifier>DAFicqqlKlk</dc:identifier>
</cp:coreProperties>
</file>