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</p:sldIdLst>
  <p:sldSz cx="7556500" cy="10693400"/>
  <p:notesSz cx="6858000" cy="9144000"/>
  <p:embeddedFontLst>
    <p:embeddedFont>
      <p:font typeface="Calibri" panose="020F0502020204030204" pitchFamily="34" charset="0"/>
      <p:regular r:id="rId54"/>
      <p:bold r:id="rId55"/>
      <p:italic r:id="rId56"/>
      <p:boldItalic r:id="rId57"/>
    </p:embeddedFont>
    <p:embeddedFont>
      <p:font typeface="Glacial Indifference" panose="020B0604020202020204" charset="0"/>
      <p:regular r:id="rId58"/>
    </p:embeddedFont>
    <p:embeddedFont>
      <p:font typeface="Glacial Indifference Bold" panose="020B0604020202020204" charset="0"/>
      <p:regular r:id="rId59"/>
    </p:embeddedFont>
    <p:embeddedFont>
      <p:font typeface="Magnolia Script" panose="020B0604020202020204" charset="0"/>
      <p:regular r:id="rId6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AD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CB2635-96AE-45C3-93E1-EC5FC9F69124}" v="50" dt="2023-05-13T23:19:35.5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5.fntdata"/><Relationship Id="rId66" Type="http://schemas.microsoft.com/office/2015/10/relationships/revisionInfo" Target="revisionInfo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7.fntdata"/><Relationship Id="rId65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C0CB2635-96AE-45C3-93E1-EC5FC9F69124}"/>
    <pc:docChg chg="undo custSel modSld">
      <pc:chgData name="Jenn Anne" userId="2e42e5b19939340a" providerId="LiveId" clId="{C0CB2635-96AE-45C3-93E1-EC5FC9F69124}" dt="2023-05-14T00:07:07.135" v="319" actId="1036"/>
      <pc:docMkLst>
        <pc:docMk/>
      </pc:docMkLst>
      <pc:sldChg chg="modSp mod">
        <pc:chgData name="Jenn Anne" userId="2e42e5b19939340a" providerId="LiveId" clId="{C0CB2635-96AE-45C3-93E1-EC5FC9F69124}" dt="2023-05-13T23:04:36.078" v="4" actId="1076"/>
        <pc:sldMkLst>
          <pc:docMk/>
          <pc:sldMk cId="0" sldId="256"/>
        </pc:sldMkLst>
        <pc:spChg chg="mod">
          <ac:chgData name="Jenn Anne" userId="2e42e5b19939340a" providerId="LiveId" clId="{C0CB2635-96AE-45C3-93E1-EC5FC9F69124}" dt="2023-05-13T23:04:21.846" v="1" actId="1076"/>
          <ac:spMkLst>
            <pc:docMk/>
            <pc:sldMk cId="0" sldId="256"/>
            <ac:spMk id="8" creationId="{00000000-0000-0000-0000-000000000000}"/>
          </ac:spMkLst>
        </pc:spChg>
        <pc:spChg chg="mod">
          <ac:chgData name="Jenn Anne" userId="2e42e5b19939340a" providerId="LiveId" clId="{C0CB2635-96AE-45C3-93E1-EC5FC9F69124}" dt="2023-05-13T23:04:36.078" v="4" actId="1076"/>
          <ac:spMkLst>
            <pc:docMk/>
            <pc:sldMk cId="0" sldId="256"/>
            <ac:spMk id="9" creationId="{00000000-0000-0000-0000-000000000000}"/>
          </ac:spMkLst>
        </pc:spChg>
        <pc:grpChg chg="mod">
          <ac:chgData name="Jenn Anne" userId="2e42e5b19939340a" providerId="LiveId" clId="{C0CB2635-96AE-45C3-93E1-EC5FC9F69124}" dt="2023-05-13T23:04:32.416" v="3" actId="1076"/>
          <ac:grpSpMkLst>
            <pc:docMk/>
            <pc:sldMk cId="0" sldId="256"/>
            <ac:grpSpMk id="5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18:12.120" v="104" actId="1076"/>
        <pc:sldMkLst>
          <pc:docMk/>
          <pc:sldMk cId="0" sldId="257"/>
        </pc:sldMkLst>
        <pc:spChg chg="add mod ord">
          <ac:chgData name="Jenn Anne" userId="2e42e5b19939340a" providerId="LiveId" clId="{C0CB2635-96AE-45C3-93E1-EC5FC9F69124}" dt="2023-05-13T23:18:12.120" v="104" actId="1076"/>
          <ac:spMkLst>
            <pc:docMk/>
            <pc:sldMk cId="0" sldId="257"/>
            <ac:spMk id="30" creationId="{B40046E0-D021-89E5-C644-67383E8EB78D}"/>
          </ac:spMkLst>
        </pc:spChg>
        <pc:grpChg chg="del mod">
          <ac:chgData name="Jenn Anne" userId="2e42e5b19939340a" providerId="LiveId" clId="{C0CB2635-96AE-45C3-93E1-EC5FC9F69124}" dt="2023-05-13T23:05:28.534" v="11" actId="478"/>
          <ac:grpSpMkLst>
            <pc:docMk/>
            <pc:sldMk cId="0" sldId="25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4T00:07:07.135" v="319" actId="1036"/>
        <pc:sldMkLst>
          <pc:docMk/>
          <pc:sldMk cId="0" sldId="258"/>
        </pc:sldMkLst>
        <pc:spChg chg="add mod ord">
          <ac:chgData name="Jenn Anne" userId="2e42e5b19939340a" providerId="LiveId" clId="{C0CB2635-96AE-45C3-93E1-EC5FC9F69124}" dt="2023-05-14T00:07:07.135" v="319" actId="1036"/>
          <ac:spMkLst>
            <pc:docMk/>
            <pc:sldMk cId="0" sldId="258"/>
            <ac:spMk id="30" creationId="{27903DBE-D29C-395E-8911-AAF785726513}"/>
          </ac:spMkLst>
        </pc:spChg>
        <pc:grpChg chg="del mod">
          <ac:chgData name="Jenn Anne" userId="2e42e5b19939340a" providerId="LiveId" clId="{C0CB2635-96AE-45C3-93E1-EC5FC9F69124}" dt="2023-05-13T23:16:49.291" v="16" actId="478"/>
          <ac:grpSpMkLst>
            <pc:docMk/>
            <pc:sldMk cId="0" sldId="25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4T00:06:59.911" v="316" actId="1036"/>
        <pc:sldMkLst>
          <pc:docMk/>
          <pc:sldMk cId="0" sldId="259"/>
        </pc:sldMkLst>
        <pc:spChg chg="add mod ord">
          <ac:chgData name="Jenn Anne" userId="2e42e5b19939340a" providerId="LiveId" clId="{C0CB2635-96AE-45C3-93E1-EC5FC9F69124}" dt="2023-05-14T00:06:59.911" v="316" actId="1036"/>
          <ac:spMkLst>
            <pc:docMk/>
            <pc:sldMk cId="0" sldId="259"/>
            <ac:spMk id="30" creationId="{59133E6F-4B66-1961-DAD4-FE8F2C4BC992}"/>
          </ac:spMkLst>
        </pc:spChg>
        <pc:grpChg chg="del">
          <ac:chgData name="Jenn Anne" userId="2e42e5b19939340a" providerId="LiveId" clId="{C0CB2635-96AE-45C3-93E1-EC5FC9F69124}" dt="2023-05-13T23:16:53.733" v="17" actId="478"/>
          <ac:grpSpMkLst>
            <pc:docMk/>
            <pc:sldMk cId="0" sldId="25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4T00:02:12.451" v="313" actId="1036"/>
        <pc:sldMkLst>
          <pc:docMk/>
          <pc:sldMk cId="0" sldId="260"/>
        </pc:sldMkLst>
        <pc:spChg chg="add mod ord">
          <ac:chgData name="Jenn Anne" userId="2e42e5b19939340a" providerId="LiveId" clId="{C0CB2635-96AE-45C3-93E1-EC5FC9F69124}" dt="2023-05-14T00:02:12.451" v="313" actId="1036"/>
          <ac:spMkLst>
            <pc:docMk/>
            <pc:sldMk cId="0" sldId="260"/>
            <ac:spMk id="30" creationId="{CD8593A3-363B-0DE5-96AA-CCAA44D17827}"/>
          </ac:spMkLst>
        </pc:spChg>
        <pc:grpChg chg="del mod">
          <ac:chgData name="Jenn Anne" userId="2e42e5b19939340a" providerId="LiveId" clId="{C0CB2635-96AE-45C3-93E1-EC5FC9F69124}" dt="2023-05-13T23:16:55.190" v="19" actId="478"/>
          <ac:grpSpMkLst>
            <pc:docMk/>
            <pc:sldMk cId="0" sldId="26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4T00:02:04.921" v="310" actId="1036"/>
        <pc:sldMkLst>
          <pc:docMk/>
          <pc:sldMk cId="0" sldId="261"/>
        </pc:sldMkLst>
        <pc:spChg chg="add mod ord">
          <ac:chgData name="Jenn Anne" userId="2e42e5b19939340a" providerId="LiveId" clId="{C0CB2635-96AE-45C3-93E1-EC5FC9F69124}" dt="2023-05-14T00:02:04.921" v="310" actId="1036"/>
          <ac:spMkLst>
            <pc:docMk/>
            <pc:sldMk cId="0" sldId="261"/>
            <ac:spMk id="30" creationId="{8F1E1276-96B0-DCC3-A482-29267C18AEA4}"/>
          </ac:spMkLst>
        </pc:spChg>
        <pc:grpChg chg="del mod">
          <ac:chgData name="Jenn Anne" userId="2e42e5b19939340a" providerId="LiveId" clId="{C0CB2635-96AE-45C3-93E1-EC5FC9F69124}" dt="2023-05-13T23:16:56.493" v="21" actId="478"/>
          <ac:grpSpMkLst>
            <pc:docMk/>
            <pc:sldMk cId="0" sldId="26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4T00:01:57.551" v="307" actId="1036"/>
        <pc:sldMkLst>
          <pc:docMk/>
          <pc:sldMk cId="0" sldId="262"/>
        </pc:sldMkLst>
        <pc:spChg chg="add mod ord">
          <ac:chgData name="Jenn Anne" userId="2e42e5b19939340a" providerId="LiveId" clId="{C0CB2635-96AE-45C3-93E1-EC5FC9F69124}" dt="2023-05-14T00:01:57.551" v="307" actId="1036"/>
          <ac:spMkLst>
            <pc:docMk/>
            <pc:sldMk cId="0" sldId="262"/>
            <ac:spMk id="30" creationId="{FFDFE17E-957C-08E2-A327-B07E22FBD9DE}"/>
          </ac:spMkLst>
        </pc:spChg>
        <pc:grpChg chg="del mod">
          <ac:chgData name="Jenn Anne" userId="2e42e5b19939340a" providerId="LiveId" clId="{C0CB2635-96AE-45C3-93E1-EC5FC9F69124}" dt="2023-05-13T23:16:57.812" v="23" actId="478"/>
          <ac:grpSpMkLst>
            <pc:docMk/>
            <pc:sldMk cId="0" sldId="26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4T00:01:50.336" v="304" actId="1036"/>
        <pc:sldMkLst>
          <pc:docMk/>
          <pc:sldMk cId="0" sldId="263"/>
        </pc:sldMkLst>
        <pc:spChg chg="add mod ord">
          <ac:chgData name="Jenn Anne" userId="2e42e5b19939340a" providerId="LiveId" clId="{C0CB2635-96AE-45C3-93E1-EC5FC9F69124}" dt="2023-05-14T00:01:50.336" v="304" actId="1036"/>
          <ac:spMkLst>
            <pc:docMk/>
            <pc:sldMk cId="0" sldId="263"/>
            <ac:spMk id="30" creationId="{45EBF420-8675-77A5-7DD3-FE6089B19D6F}"/>
          </ac:spMkLst>
        </pc:spChg>
        <pc:grpChg chg="del mod">
          <ac:chgData name="Jenn Anne" userId="2e42e5b19939340a" providerId="LiveId" clId="{C0CB2635-96AE-45C3-93E1-EC5FC9F69124}" dt="2023-05-13T23:16:58.923" v="25" actId="478"/>
          <ac:grpSpMkLst>
            <pc:docMk/>
            <pc:sldMk cId="0" sldId="26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4T00:01:42.164" v="301" actId="1036"/>
        <pc:sldMkLst>
          <pc:docMk/>
          <pc:sldMk cId="0" sldId="264"/>
        </pc:sldMkLst>
        <pc:spChg chg="add mod ord">
          <ac:chgData name="Jenn Anne" userId="2e42e5b19939340a" providerId="LiveId" clId="{C0CB2635-96AE-45C3-93E1-EC5FC9F69124}" dt="2023-05-14T00:01:42.164" v="301" actId="1036"/>
          <ac:spMkLst>
            <pc:docMk/>
            <pc:sldMk cId="0" sldId="264"/>
            <ac:spMk id="30" creationId="{8929F8FC-52D0-0A99-AD4B-926A0C921F2D}"/>
          </ac:spMkLst>
        </pc:spChg>
        <pc:grpChg chg="del mod">
          <ac:chgData name="Jenn Anne" userId="2e42e5b19939340a" providerId="LiveId" clId="{C0CB2635-96AE-45C3-93E1-EC5FC9F69124}" dt="2023-05-13T23:17:00.283" v="27" actId="478"/>
          <ac:grpSpMkLst>
            <pc:docMk/>
            <pc:sldMk cId="0" sldId="26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4T00:01:34.641" v="298" actId="1036"/>
        <pc:sldMkLst>
          <pc:docMk/>
          <pc:sldMk cId="0" sldId="265"/>
        </pc:sldMkLst>
        <pc:spChg chg="add mod ord">
          <ac:chgData name="Jenn Anne" userId="2e42e5b19939340a" providerId="LiveId" clId="{C0CB2635-96AE-45C3-93E1-EC5FC9F69124}" dt="2023-05-14T00:01:34.641" v="298" actId="1036"/>
          <ac:spMkLst>
            <pc:docMk/>
            <pc:sldMk cId="0" sldId="265"/>
            <ac:spMk id="30" creationId="{51E10B87-A28A-3585-5886-D8860D38A04D}"/>
          </ac:spMkLst>
        </pc:spChg>
        <pc:grpChg chg="del mod">
          <ac:chgData name="Jenn Anne" userId="2e42e5b19939340a" providerId="LiveId" clId="{C0CB2635-96AE-45C3-93E1-EC5FC9F69124}" dt="2023-05-13T23:17:02.744" v="29" actId="478"/>
          <ac:grpSpMkLst>
            <pc:docMk/>
            <pc:sldMk cId="0" sldId="26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5:39.856" v="295" actId="1036"/>
        <pc:sldMkLst>
          <pc:docMk/>
          <pc:sldMk cId="0" sldId="266"/>
        </pc:sldMkLst>
        <pc:spChg chg="add mod ord">
          <ac:chgData name="Jenn Anne" userId="2e42e5b19939340a" providerId="LiveId" clId="{C0CB2635-96AE-45C3-93E1-EC5FC9F69124}" dt="2023-05-13T23:25:39.856" v="295" actId="1036"/>
          <ac:spMkLst>
            <pc:docMk/>
            <pc:sldMk cId="0" sldId="266"/>
            <ac:spMk id="30" creationId="{4EF481DE-95E7-1471-2B49-124412BB8C12}"/>
          </ac:spMkLst>
        </pc:spChg>
        <pc:grpChg chg="del mod">
          <ac:chgData name="Jenn Anne" userId="2e42e5b19939340a" providerId="LiveId" clId="{C0CB2635-96AE-45C3-93E1-EC5FC9F69124}" dt="2023-05-13T23:17:04.759" v="31" actId="478"/>
          <ac:grpSpMkLst>
            <pc:docMk/>
            <pc:sldMk cId="0" sldId="26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5:32.444" v="292" actId="1036"/>
        <pc:sldMkLst>
          <pc:docMk/>
          <pc:sldMk cId="0" sldId="267"/>
        </pc:sldMkLst>
        <pc:spChg chg="add mod ord">
          <ac:chgData name="Jenn Anne" userId="2e42e5b19939340a" providerId="LiveId" clId="{C0CB2635-96AE-45C3-93E1-EC5FC9F69124}" dt="2023-05-13T23:25:32.444" v="292" actId="1036"/>
          <ac:spMkLst>
            <pc:docMk/>
            <pc:sldMk cId="0" sldId="267"/>
            <ac:spMk id="30" creationId="{B656E5C3-C2BE-9B0F-B872-0352149B3683}"/>
          </ac:spMkLst>
        </pc:spChg>
        <pc:grpChg chg="del">
          <ac:chgData name="Jenn Anne" userId="2e42e5b19939340a" providerId="LiveId" clId="{C0CB2635-96AE-45C3-93E1-EC5FC9F69124}" dt="2023-05-13T23:17:06.667" v="32" actId="478"/>
          <ac:grpSpMkLst>
            <pc:docMk/>
            <pc:sldMk cId="0" sldId="26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5:24.702" v="289" actId="1036"/>
        <pc:sldMkLst>
          <pc:docMk/>
          <pc:sldMk cId="0" sldId="268"/>
        </pc:sldMkLst>
        <pc:spChg chg="add mod ord">
          <ac:chgData name="Jenn Anne" userId="2e42e5b19939340a" providerId="LiveId" clId="{C0CB2635-96AE-45C3-93E1-EC5FC9F69124}" dt="2023-05-13T23:25:24.702" v="289" actId="1036"/>
          <ac:spMkLst>
            <pc:docMk/>
            <pc:sldMk cId="0" sldId="268"/>
            <ac:spMk id="30" creationId="{32E844D1-5712-A2FA-276D-3F16966D525D}"/>
          </ac:spMkLst>
        </pc:spChg>
        <pc:grpChg chg="del mod">
          <ac:chgData name="Jenn Anne" userId="2e42e5b19939340a" providerId="LiveId" clId="{C0CB2635-96AE-45C3-93E1-EC5FC9F69124}" dt="2023-05-13T23:17:07.843" v="34" actId="478"/>
          <ac:grpSpMkLst>
            <pc:docMk/>
            <pc:sldMk cId="0" sldId="26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5:17.159" v="286" actId="1036"/>
        <pc:sldMkLst>
          <pc:docMk/>
          <pc:sldMk cId="0" sldId="269"/>
        </pc:sldMkLst>
        <pc:spChg chg="add mod ord">
          <ac:chgData name="Jenn Anne" userId="2e42e5b19939340a" providerId="LiveId" clId="{C0CB2635-96AE-45C3-93E1-EC5FC9F69124}" dt="2023-05-13T23:25:17.159" v="286" actId="1036"/>
          <ac:spMkLst>
            <pc:docMk/>
            <pc:sldMk cId="0" sldId="269"/>
            <ac:spMk id="30" creationId="{8E9192EE-CF52-FDBB-6F14-EB1409F588D1}"/>
          </ac:spMkLst>
        </pc:spChg>
        <pc:grpChg chg="del mod">
          <ac:chgData name="Jenn Anne" userId="2e42e5b19939340a" providerId="LiveId" clId="{C0CB2635-96AE-45C3-93E1-EC5FC9F69124}" dt="2023-05-13T23:17:08.958" v="36" actId="478"/>
          <ac:grpSpMkLst>
            <pc:docMk/>
            <pc:sldMk cId="0" sldId="26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5:09.854" v="283" actId="1036"/>
        <pc:sldMkLst>
          <pc:docMk/>
          <pc:sldMk cId="0" sldId="270"/>
        </pc:sldMkLst>
        <pc:spChg chg="add mod ord">
          <ac:chgData name="Jenn Anne" userId="2e42e5b19939340a" providerId="LiveId" clId="{C0CB2635-96AE-45C3-93E1-EC5FC9F69124}" dt="2023-05-13T23:25:09.854" v="283" actId="1036"/>
          <ac:spMkLst>
            <pc:docMk/>
            <pc:sldMk cId="0" sldId="270"/>
            <ac:spMk id="30" creationId="{46972586-0817-0C6C-AC03-21258E31DDA0}"/>
          </ac:spMkLst>
        </pc:spChg>
        <pc:grpChg chg="del mod">
          <ac:chgData name="Jenn Anne" userId="2e42e5b19939340a" providerId="LiveId" clId="{C0CB2635-96AE-45C3-93E1-EC5FC9F69124}" dt="2023-05-13T23:17:10.096" v="38" actId="478"/>
          <ac:grpSpMkLst>
            <pc:docMk/>
            <pc:sldMk cId="0" sldId="27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5:03.440" v="280" actId="1036"/>
        <pc:sldMkLst>
          <pc:docMk/>
          <pc:sldMk cId="0" sldId="271"/>
        </pc:sldMkLst>
        <pc:spChg chg="add mod ord">
          <ac:chgData name="Jenn Anne" userId="2e42e5b19939340a" providerId="LiveId" clId="{C0CB2635-96AE-45C3-93E1-EC5FC9F69124}" dt="2023-05-13T23:25:03.440" v="280" actId="1036"/>
          <ac:spMkLst>
            <pc:docMk/>
            <pc:sldMk cId="0" sldId="271"/>
            <ac:spMk id="30" creationId="{E336F2FC-84BD-22B0-4901-D6CBE5235905}"/>
          </ac:spMkLst>
        </pc:spChg>
        <pc:grpChg chg="del">
          <ac:chgData name="Jenn Anne" userId="2e42e5b19939340a" providerId="LiveId" clId="{C0CB2635-96AE-45C3-93E1-EC5FC9F69124}" dt="2023-05-13T23:17:11.147" v="39" actId="478"/>
          <ac:grpSpMkLst>
            <pc:docMk/>
            <pc:sldMk cId="0" sldId="27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4:55.998" v="277" actId="1036"/>
        <pc:sldMkLst>
          <pc:docMk/>
          <pc:sldMk cId="0" sldId="272"/>
        </pc:sldMkLst>
        <pc:spChg chg="add mod ord">
          <ac:chgData name="Jenn Anne" userId="2e42e5b19939340a" providerId="LiveId" clId="{C0CB2635-96AE-45C3-93E1-EC5FC9F69124}" dt="2023-05-13T23:24:55.998" v="277" actId="1036"/>
          <ac:spMkLst>
            <pc:docMk/>
            <pc:sldMk cId="0" sldId="272"/>
            <ac:spMk id="30" creationId="{98C4687C-4C23-2283-A158-202E36F612D1}"/>
          </ac:spMkLst>
        </pc:spChg>
        <pc:grpChg chg="del mod">
          <ac:chgData name="Jenn Anne" userId="2e42e5b19939340a" providerId="LiveId" clId="{C0CB2635-96AE-45C3-93E1-EC5FC9F69124}" dt="2023-05-13T23:17:12.191" v="41" actId="478"/>
          <ac:grpSpMkLst>
            <pc:docMk/>
            <pc:sldMk cId="0" sldId="27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4:48.781" v="274" actId="1036"/>
        <pc:sldMkLst>
          <pc:docMk/>
          <pc:sldMk cId="0" sldId="273"/>
        </pc:sldMkLst>
        <pc:spChg chg="add mod ord">
          <ac:chgData name="Jenn Anne" userId="2e42e5b19939340a" providerId="LiveId" clId="{C0CB2635-96AE-45C3-93E1-EC5FC9F69124}" dt="2023-05-13T23:24:48.781" v="274" actId="1036"/>
          <ac:spMkLst>
            <pc:docMk/>
            <pc:sldMk cId="0" sldId="273"/>
            <ac:spMk id="30" creationId="{30E219AE-2DF4-7850-DEF7-A2B7FFFC5E60}"/>
          </ac:spMkLst>
        </pc:spChg>
        <pc:grpChg chg="del mod">
          <ac:chgData name="Jenn Anne" userId="2e42e5b19939340a" providerId="LiveId" clId="{C0CB2635-96AE-45C3-93E1-EC5FC9F69124}" dt="2023-05-13T23:17:13.265" v="43" actId="478"/>
          <ac:grpSpMkLst>
            <pc:docMk/>
            <pc:sldMk cId="0" sldId="27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4:41.038" v="271" actId="1036"/>
        <pc:sldMkLst>
          <pc:docMk/>
          <pc:sldMk cId="0" sldId="274"/>
        </pc:sldMkLst>
        <pc:spChg chg="add mod ord">
          <ac:chgData name="Jenn Anne" userId="2e42e5b19939340a" providerId="LiveId" clId="{C0CB2635-96AE-45C3-93E1-EC5FC9F69124}" dt="2023-05-13T23:24:41.038" v="271" actId="1036"/>
          <ac:spMkLst>
            <pc:docMk/>
            <pc:sldMk cId="0" sldId="274"/>
            <ac:spMk id="30" creationId="{D24ADCF7-EE34-EB3E-4D32-9871CF901748}"/>
          </ac:spMkLst>
        </pc:spChg>
        <pc:grpChg chg="del mod">
          <ac:chgData name="Jenn Anne" userId="2e42e5b19939340a" providerId="LiveId" clId="{C0CB2635-96AE-45C3-93E1-EC5FC9F69124}" dt="2023-05-13T23:17:14.527" v="45" actId="478"/>
          <ac:grpSpMkLst>
            <pc:docMk/>
            <pc:sldMk cId="0" sldId="27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4:33.029" v="268" actId="1036"/>
        <pc:sldMkLst>
          <pc:docMk/>
          <pc:sldMk cId="0" sldId="275"/>
        </pc:sldMkLst>
        <pc:spChg chg="add mod ord">
          <ac:chgData name="Jenn Anne" userId="2e42e5b19939340a" providerId="LiveId" clId="{C0CB2635-96AE-45C3-93E1-EC5FC9F69124}" dt="2023-05-13T23:24:33.029" v="268" actId="1036"/>
          <ac:spMkLst>
            <pc:docMk/>
            <pc:sldMk cId="0" sldId="275"/>
            <ac:spMk id="30" creationId="{1E231588-14E2-BA1D-C18D-87EE57F5038D}"/>
          </ac:spMkLst>
        </pc:spChg>
        <pc:grpChg chg="del">
          <ac:chgData name="Jenn Anne" userId="2e42e5b19939340a" providerId="LiveId" clId="{C0CB2635-96AE-45C3-93E1-EC5FC9F69124}" dt="2023-05-13T23:17:15.729" v="46" actId="478"/>
          <ac:grpSpMkLst>
            <pc:docMk/>
            <pc:sldMk cId="0" sldId="27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4:25.123" v="265" actId="1036"/>
        <pc:sldMkLst>
          <pc:docMk/>
          <pc:sldMk cId="0" sldId="276"/>
        </pc:sldMkLst>
        <pc:spChg chg="add mod ord">
          <ac:chgData name="Jenn Anne" userId="2e42e5b19939340a" providerId="LiveId" clId="{C0CB2635-96AE-45C3-93E1-EC5FC9F69124}" dt="2023-05-13T23:24:25.123" v="265" actId="1036"/>
          <ac:spMkLst>
            <pc:docMk/>
            <pc:sldMk cId="0" sldId="276"/>
            <ac:spMk id="30" creationId="{2F941BF2-E376-4C99-9AC2-6CC89CE8E40B}"/>
          </ac:spMkLst>
        </pc:spChg>
        <pc:grpChg chg="del mod">
          <ac:chgData name="Jenn Anne" userId="2e42e5b19939340a" providerId="LiveId" clId="{C0CB2635-96AE-45C3-93E1-EC5FC9F69124}" dt="2023-05-13T23:17:16.897" v="48" actId="478"/>
          <ac:grpSpMkLst>
            <pc:docMk/>
            <pc:sldMk cId="0" sldId="27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4:17.965" v="262" actId="1036"/>
        <pc:sldMkLst>
          <pc:docMk/>
          <pc:sldMk cId="0" sldId="277"/>
        </pc:sldMkLst>
        <pc:spChg chg="add mod ord">
          <ac:chgData name="Jenn Anne" userId="2e42e5b19939340a" providerId="LiveId" clId="{C0CB2635-96AE-45C3-93E1-EC5FC9F69124}" dt="2023-05-13T23:24:17.965" v="262" actId="1036"/>
          <ac:spMkLst>
            <pc:docMk/>
            <pc:sldMk cId="0" sldId="277"/>
            <ac:spMk id="30" creationId="{39C016F6-C53B-B213-B948-2118D8968280}"/>
          </ac:spMkLst>
        </pc:spChg>
        <pc:grpChg chg="del">
          <ac:chgData name="Jenn Anne" userId="2e42e5b19939340a" providerId="LiveId" clId="{C0CB2635-96AE-45C3-93E1-EC5FC9F69124}" dt="2023-05-13T23:17:18.033" v="49" actId="478"/>
          <ac:grpSpMkLst>
            <pc:docMk/>
            <pc:sldMk cId="0" sldId="27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4:10.870" v="259" actId="1036"/>
        <pc:sldMkLst>
          <pc:docMk/>
          <pc:sldMk cId="0" sldId="278"/>
        </pc:sldMkLst>
        <pc:spChg chg="add mod ord">
          <ac:chgData name="Jenn Anne" userId="2e42e5b19939340a" providerId="LiveId" clId="{C0CB2635-96AE-45C3-93E1-EC5FC9F69124}" dt="2023-05-13T23:24:10.870" v="259" actId="1036"/>
          <ac:spMkLst>
            <pc:docMk/>
            <pc:sldMk cId="0" sldId="278"/>
            <ac:spMk id="30" creationId="{6E82F0EA-2E34-D716-9016-A0CCC6813D3C}"/>
          </ac:spMkLst>
        </pc:spChg>
        <pc:grpChg chg="del">
          <ac:chgData name="Jenn Anne" userId="2e42e5b19939340a" providerId="LiveId" clId="{C0CB2635-96AE-45C3-93E1-EC5FC9F69124}" dt="2023-05-13T23:17:19.199" v="50" actId="478"/>
          <ac:grpSpMkLst>
            <pc:docMk/>
            <pc:sldMk cId="0" sldId="27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4:01.802" v="256" actId="1036"/>
        <pc:sldMkLst>
          <pc:docMk/>
          <pc:sldMk cId="0" sldId="279"/>
        </pc:sldMkLst>
        <pc:spChg chg="add mod ord">
          <ac:chgData name="Jenn Anne" userId="2e42e5b19939340a" providerId="LiveId" clId="{C0CB2635-96AE-45C3-93E1-EC5FC9F69124}" dt="2023-05-13T23:24:01.802" v="256" actId="1036"/>
          <ac:spMkLst>
            <pc:docMk/>
            <pc:sldMk cId="0" sldId="279"/>
            <ac:spMk id="30" creationId="{72C5B3C6-F681-F33F-DD8F-9C1B830590E3}"/>
          </ac:spMkLst>
        </pc:spChg>
        <pc:grpChg chg="del mod">
          <ac:chgData name="Jenn Anne" userId="2e42e5b19939340a" providerId="LiveId" clId="{C0CB2635-96AE-45C3-93E1-EC5FC9F69124}" dt="2023-05-13T23:17:20.307" v="52" actId="478"/>
          <ac:grpSpMkLst>
            <pc:docMk/>
            <pc:sldMk cId="0" sldId="27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3:50.857" v="253" actId="1036"/>
        <pc:sldMkLst>
          <pc:docMk/>
          <pc:sldMk cId="0" sldId="280"/>
        </pc:sldMkLst>
        <pc:spChg chg="add mod ord">
          <ac:chgData name="Jenn Anne" userId="2e42e5b19939340a" providerId="LiveId" clId="{C0CB2635-96AE-45C3-93E1-EC5FC9F69124}" dt="2023-05-13T23:23:50.857" v="253" actId="1036"/>
          <ac:spMkLst>
            <pc:docMk/>
            <pc:sldMk cId="0" sldId="280"/>
            <ac:spMk id="30" creationId="{6607FA8E-E16F-2D10-9AC8-228047472729}"/>
          </ac:spMkLst>
        </pc:spChg>
        <pc:grpChg chg="del">
          <ac:chgData name="Jenn Anne" userId="2e42e5b19939340a" providerId="LiveId" clId="{C0CB2635-96AE-45C3-93E1-EC5FC9F69124}" dt="2023-05-13T23:17:21.334" v="53" actId="478"/>
          <ac:grpSpMkLst>
            <pc:docMk/>
            <pc:sldMk cId="0" sldId="28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3:40.157" v="250" actId="1036"/>
        <pc:sldMkLst>
          <pc:docMk/>
          <pc:sldMk cId="0" sldId="281"/>
        </pc:sldMkLst>
        <pc:spChg chg="add mod ord">
          <ac:chgData name="Jenn Anne" userId="2e42e5b19939340a" providerId="LiveId" clId="{C0CB2635-96AE-45C3-93E1-EC5FC9F69124}" dt="2023-05-13T23:23:40.157" v="250" actId="1036"/>
          <ac:spMkLst>
            <pc:docMk/>
            <pc:sldMk cId="0" sldId="281"/>
            <ac:spMk id="30" creationId="{8EACB7B1-D433-0A0C-9451-FE49157D8346}"/>
          </ac:spMkLst>
        </pc:spChg>
        <pc:grpChg chg="del mod">
          <ac:chgData name="Jenn Anne" userId="2e42e5b19939340a" providerId="LiveId" clId="{C0CB2635-96AE-45C3-93E1-EC5FC9F69124}" dt="2023-05-13T23:17:22.388" v="55" actId="478"/>
          <ac:grpSpMkLst>
            <pc:docMk/>
            <pc:sldMk cId="0" sldId="28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3:33.315" v="247" actId="1036"/>
        <pc:sldMkLst>
          <pc:docMk/>
          <pc:sldMk cId="0" sldId="282"/>
        </pc:sldMkLst>
        <pc:spChg chg="add mod ord">
          <ac:chgData name="Jenn Anne" userId="2e42e5b19939340a" providerId="LiveId" clId="{C0CB2635-96AE-45C3-93E1-EC5FC9F69124}" dt="2023-05-13T23:23:33.315" v="247" actId="1036"/>
          <ac:spMkLst>
            <pc:docMk/>
            <pc:sldMk cId="0" sldId="282"/>
            <ac:spMk id="30" creationId="{AFA3DE6E-A1E7-21F4-A863-0765DF95948A}"/>
          </ac:spMkLst>
        </pc:spChg>
        <pc:grpChg chg="del">
          <ac:chgData name="Jenn Anne" userId="2e42e5b19939340a" providerId="LiveId" clId="{C0CB2635-96AE-45C3-93E1-EC5FC9F69124}" dt="2023-05-13T23:17:23.459" v="56" actId="478"/>
          <ac:grpSpMkLst>
            <pc:docMk/>
            <pc:sldMk cId="0" sldId="28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3:25.839" v="244" actId="1036"/>
        <pc:sldMkLst>
          <pc:docMk/>
          <pc:sldMk cId="0" sldId="283"/>
        </pc:sldMkLst>
        <pc:spChg chg="add mod ord">
          <ac:chgData name="Jenn Anne" userId="2e42e5b19939340a" providerId="LiveId" clId="{C0CB2635-96AE-45C3-93E1-EC5FC9F69124}" dt="2023-05-13T23:23:25.839" v="244" actId="1036"/>
          <ac:spMkLst>
            <pc:docMk/>
            <pc:sldMk cId="0" sldId="283"/>
            <ac:spMk id="30" creationId="{71D4C5A7-5FC5-2CD8-49E4-30A5360C0BB9}"/>
          </ac:spMkLst>
        </pc:spChg>
        <pc:grpChg chg="del">
          <ac:chgData name="Jenn Anne" userId="2e42e5b19939340a" providerId="LiveId" clId="{C0CB2635-96AE-45C3-93E1-EC5FC9F69124}" dt="2023-05-13T23:17:24.626" v="57" actId="478"/>
          <ac:grpSpMkLst>
            <pc:docMk/>
            <pc:sldMk cId="0" sldId="28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3:18.573" v="241" actId="1036"/>
        <pc:sldMkLst>
          <pc:docMk/>
          <pc:sldMk cId="0" sldId="284"/>
        </pc:sldMkLst>
        <pc:spChg chg="add mod ord">
          <ac:chgData name="Jenn Anne" userId="2e42e5b19939340a" providerId="LiveId" clId="{C0CB2635-96AE-45C3-93E1-EC5FC9F69124}" dt="2023-05-13T23:23:18.573" v="241" actId="1036"/>
          <ac:spMkLst>
            <pc:docMk/>
            <pc:sldMk cId="0" sldId="284"/>
            <ac:spMk id="30" creationId="{438CBDD6-A9F1-13DF-4640-9E2F4CB0E7C4}"/>
          </ac:spMkLst>
        </pc:spChg>
        <pc:grpChg chg="del mod">
          <ac:chgData name="Jenn Anne" userId="2e42e5b19939340a" providerId="LiveId" clId="{C0CB2635-96AE-45C3-93E1-EC5FC9F69124}" dt="2023-05-13T23:17:25.714" v="59" actId="478"/>
          <ac:grpSpMkLst>
            <pc:docMk/>
            <pc:sldMk cId="0" sldId="28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3:11.216" v="238" actId="1036"/>
        <pc:sldMkLst>
          <pc:docMk/>
          <pc:sldMk cId="0" sldId="285"/>
        </pc:sldMkLst>
        <pc:spChg chg="add mod ord">
          <ac:chgData name="Jenn Anne" userId="2e42e5b19939340a" providerId="LiveId" clId="{C0CB2635-96AE-45C3-93E1-EC5FC9F69124}" dt="2023-05-13T23:23:11.216" v="238" actId="1036"/>
          <ac:spMkLst>
            <pc:docMk/>
            <pc:sldMk cId="0" sldId="285"/>
            <ac:spMk id="30" creationId="{AA0119F3-F747-E8F6-C7A7-2DD477B1067E}"/>
          </ac:spMkLst>
        </pc:spChg>
        <pc:grpChg chg="del mod">
          <ac:chgData name="Jenn Anne" userId="2e42e5b19939340a" providerId="LiveId" clId="{C0CB2635-96AE-45C3-93E1-EC5FC9F69124}" dt="2023-05-13T23:17:26.835" v="61" actId="478"/>
          <ac:grpSpMkLst>
            <pc:docMk/>
            <pc:sldMk cId="0" sldId="28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3:02.302" v="235" actId="167"/>
        <pc:sldMkLst>
          <pc:docMk/>
          <pc:sldMk cId="0" sldId="286"/>
        </pc:sldMkLst>
        <pc:spChg chg="add mod ord">
          <ac:chgData name="Jenn Anne" userId="2e42e5b19939340a" providerId="LiveId" clId="{C0CB2635-96AE-45C3-93E1-EC5FC9F69124}" dt="2023-05-13T23:23:02.302" v="235" actId="167"/>
          <ac:spMkLst>
            <pc:docMk/>
            <pc:sldMk cId="0" sldId="286"/>
            <ac:spMk id="30" creationId="{B5359030-DD0F-F834-B7F1-08529D03A27C}"/>
          </ac:spMkLst>
        </pc:spChg>
        <pc:grpChg chg="del mod">
          <ac:chgData name="Jenn Anne" userId="2e42e5b19939340a" providerId="LiveId" clId="{C0CB2635-96AE-45C3-93E1-EC5FC9F69124}" dt="2023-05-13T23:17:27.958" v="63" actId="478"/>
          <ac:grpSpMkLst>
            <pc:docMk/>
            <pc:sldMk cId="0" sldId="28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2:54.797" v="234" actId="1036"/>
        <pc:sldMkLst>
          <pc:docMk/>
          <pc:sldMk cId="0" sldId="287"/>
        </pc:sldMkLst>
        <pc:spChg chg="add mod ord">
          <ac:chgData name="Jenn Anne" userId="2e42e5b19939340a" providerId="LiveId" clId="{C0CB2635-96AE-45C3-93E1-EC5FC9F69124}" dt="2023-05-13T23:22:54.797" v="234" actId="1036"/>
          <ac:spMkLst>
            <pc:docMk/>
            <pc:sldMk cId="0" sldId="287"/>
            <ac:spMk id="30" creationId="{6BBE6C29-7531-5F84-97CD-251E13B27529}"/>
          </ac:spMkLst>
        </pc:spChg>
        <pc:grpChg chg="del mod">
          <ac:chgData name="Jenn Anne" userId="2e42e5b19939340a" providerId="LiveId" clId="{C0CB2635-96AE-45C3-93E1-EC5FC9F69124}" dt="2023-05-13T23:17:29.080" v="65" actId="478"/>
          <ac:grpSpMkLst>
            <pc:docMk/>
            <pc:sldMk cId="0" sldId="28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2:46.566" v="231" actId="1036"/>
        <pc:sldMkLst>
          <pc:docMk/>
          <pc:sldMk cId="0" sldId="288"/>
        </pc:sldMkLst>
        <pc:spChg chg="add mod ord">
          <ac:chgData name="Jenn Anne" userId="2e42e5b19939340a" providerId="LiveId" clId="{C0CB2635-96AE-45C3-93E1-EC5FC9F69124}" dt="2023-05-13T23:22:46.566" v="231" actId="1036"/>
          <ac:spMkLst>
            <pc:docMk/>
            <pc:sldMk cId="0" sldId="288"/>
            <ac:spMk id="30" creationId="{4C289E8D-2263-D373-9C5D-26334497C80E}"/>
          </ac:spMkLst>
        </pc:spChg>
        <pc:grpChg chg="del">
          <ac:chgData name="Jenn Anne" userId="2e42e5b19939340a" providerId="LiveId" clId="{C0CB2635-96AE-45C3-93E1-EC5FC9F69124}" dt="2023-05-13T23:17:30.139" v="66" actId="478"/>
          <ac:grpSpMkLst>
            <pc:docMk/>
            <pc:sldMk cId="0" sldId="28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2:39.745" v="228" actId="1036"/>
        <pc:sldMkLst>
          <pc:docMk/>
          <pc:sldMk cId="0" sldId="289"/>
        </pc:sldMkLst>
        <pc:spChg chg="add mod ord">
          <ac:chgData name="Jenn Anne" userId="2e42e5b19939340a" providerId="LiveId" clId="{C0CB2635-96AE-45C3-93E1-EC5FC9F69124}" dt="2023-05-13T23:22:39.745" v="228" actId="1036"/>
          <ac:spMkLst>
            <pc:docMk/>
            <pc:sldMk cId="0" sldId="289"/>
            <ac:spMk id="30" creationId="{B36B9B47-90F7-03D6-14F1-615BD77C2CD9}"/>
          </ac:spMkLst>
        </pc:spChg>
        <pc:grpChg chg="del mod">
          <ac:chgData name="Jenn Anne" userId="2e42e5b19939340a" providerId="LiveId" clId="{C0CB2635-96AE-45C3-93E1-EC5FC9F69124}" dt="2023-05-13T23:17:31.349" v="68" actId="478"/>
          <ac:grpSpMkLst>
            <pc:docMk/>
            <pc:sldMk cId="0" sldId="28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2:31.319" v="225" actId="1036"/>
        <pc:sldMkLst>
          <pc:docMk/>
          <pc:sldMk cId="0" sldId="290"/>
        </pc:sldMkLst>
        <pc:spChg chg="add mod ord">
          <ac:chgData name="Jenn Anne" userId="2e42e5b19939340a" providerId="LiveId" clId="{C0CB2635-96AE-45C3-93E1-EC5FC9F69124}" dt="2023-05-13T23:22:31.319" v="225" actId="1036"/>
          <ac:spMkLst>
            <pc:docMk/>
            <pc:sldMk cId="0" sldId="290"/>
            <ac:spMk id="30" creationId="{4F7A8F7D-AE97-9F4F-ED1D-A21FBAF74F5D}"/>
          </ac:spMkLst>
        </pc:spChg>
        <pc:grpChg chg="del mod">
          <ac:chgData name="Jenn Anne" userId="2e42e5b19939340a" providerId="LiveId" clId="{C0CB2635-96AE-45C3-93E1-EC5FC9F69124}" dt="2023-05-13T23:17:32.574" v="70" actId="478"/>
          <ac:grpSpMkLst>
            <pc:docMk/>
            <pc:sldMk cId="0" sldId="29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2:23.815" v="222" actId="1036"/>
        <pc:sldMkLst>
          <pc:docMk/>
          <pc:sldMk cId="0" sldId="291"/>
        </pc:sldMkLst>
        <pc:spChg chg="add mod ord">
          <ac:chgData name="Jenn Anne" userId="2e42e5b19939340a" providerId="LiveId" clId="{C0CB2635-96AE-45C3-93E1-EC5FC9F69124}" dt="2023-05-13T23:22:23.815" v="222" actId="1036"/>
          <ac:spMkLst>
            <pc:docMk/>
            <pc:sldMk cId="0" sldId="291"/>
            <ac:spMk id="30" creationId="{5D62C05B-80F7-C444-C043-BAAA71CF5E33}"/>
          </ac:spMkLst>
        </pc:spChg>
        <pc:grpChg chg="del">
          <ac:chgData name="Jenn Anne" userId="2e42e5b19939340a" providerId="LiveId" clId="{C0CB2635-96AE-45C3-93E1-EC5FC9F69124}" dt="2023-05-13T23:17:33.824" v="71" actId="478"/>
          <ac:grpSpMkLst>
            <pc:docMk/>
            <pc:sldMk cId="0" sldId="29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2:15.949" v="219" actId="1036"/>
        <pc:sldMkLst>
          <pc:docMk/>
          <pc:sldMk cId="0" sldId="292"/>
        </pc:sldMkLst>
        <pc:spChg chg="add mod ord">
          <ac:chgData name="Jenn Anne" userId="2e42e5b19939340a" providerId="LiveId" clId="{C0CB2635-96AE-45C3-93E1-EC5FC9F69124}" dt="2023-05-13T23:22:15.949" v="219" actId="1036"/>
          <ac:spMkLst>
            <pc:docMk/>
            <pc:sldMk cId="0" sldId="292"/>
            <ac:spMk id="30" creationId="{559CF87C-7FAD-D35F-9BD4-453B968ED624}"/>
          </ac:spMkLst>
        </pc:spChg>
        <pc:grpChg chg="del mod">
          <ac:chgData name="Jenn Anne" userId="2e42e5b19939340a" providerId="LiveId" clId="{C0CB2635-96AE-45C3-93E1-EC5FC9F69124}" dt="2023-05-13T23:17:35.203" v="73" actId="478"/>
          <ac:grpSpMkLst>
            <pc:docMk/>
            <pc:sldMk cId="0" sldId="29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2:08.013" v="216" actId="1036"/>
        <pc:sldMkLst>
          <pc:docMk/>
          <pc:sldMk cId="0" sldId="293"/>
        </pc:sldMkLst>
        <pc:spChg chg="add mod ord">
          <ac:chgData name="Jenn Anne" userId="2e42e5b19939340a" providerId="LiveId" clId="{C0CB2635-96AE-45C3-93E1-EC5FC9F69124}" dt="2023-05-13T23:22:08.013" v="216" actId="1036"/>
          <ac:spMkLst>
            <pc:docMk/>
            <pc:sldMk cId="0" sldId="293"/>
            <ac:spMk id="30" creationId="{329BD52A-BDEC-8421-4A4B-71C406E5C1AD}"/>
          </ac:spMkLst>
        </pc:spChg>
        <pc:grpChg chg="del mod">
          <ac:chgData name="Jenn Anne" userId="2e42e5b19939340a" providerId="LiveId" clId="{C0CB2635-96AE-45C3-93E1-EC5FC9F69124}" dt="2023-05-13T23:17:36.509" v="75" actId="478"/>
          <ac:grpSpMkLst>
            <pc:docMk/>
            <pc:sldMk cId="0" sldId="29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2:00.389" v="213" actId="1036"/>
        <pc:sldMkLst>
          <pc:docMk/>
          <pc:sldMk cId="0" sldId="294"/>
        </pc:sldMkLst>
        <pc:spChg chg="add mod ord">
          <ac:chgData name="Jenn Anne" userId="2e42e5b19939340a" providerId="LiveId" clId="{C0CB2635-96AE-45C3-93E1-EC5FC9F69124}" dt="2023-05-13T23:22:00.389" v="213" actId="1036"/>
          <ac:spMkLst>
            <pc:docMk/>
            <pc:sldMk cId="0" sldId="294"/>
            <ac:spMk id="30" creationId="{760A376D-D9AE-B381-53DC-DBAA8B55F807}"/>
          </ac:spMkLst>
        </pc:spChg>
        <pc:grpChg chg="del mod">
          <ac:chgData name="Jenn Anne" userId="2e42e5b19939340a" providerId="LiveId" clId="{C0CB2635-96AE-45C3-93E1-EC5FC9F69124}" dt="2023-05-13T23:17:37.643" v="77" actId="478"/>
          <ac:grpSpMkLst>
            <pc:docMk/>
            <pc:sldMk cId="0" sldId="29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1:52.964" v="210" actId="1036"/>
        <pc:sldMkLst>
          <pc:docMk/>
          <pc:sldMk cId="0" sldId="295"/>
        </pc:sldMkLst>
        <pc:spChg chg="add mod ord">
          <ac:chgData name="Jenn Anne" userId="2e42e5b19939340a" providerId="LiveId" clId="{C0CB2635-96AE-45C3-93E1-EC5FC9F69124}" dt="2023-05-13T23:21:52.964" v="210" actId="1036"/>
          <ac:spMkLst>
            <pc:docMk/>
            <pc:sldMk cId="0" sldId="295"/>
            <ac:spMk id="30" creationId="{9994EE5B-FBA6-C73E-B17E-6731BBDCD439}"/>
          </ac:spMkLst>
        </pc:spChg>
        <pc:grpChg chg="del">
          <ac:chgData name="Jenn Anne" userId="2e42e5b19939340a" providerId="LiveId" clId="{C0CB2635-96AE-45C3-93E1-EC5FC9F69124}" dt="2023-05-13T23:17:38.809" v="78" actId="478"/>
          <ac:grpSpMkLst>
            <pc:docMk/>
            <pc:sldMk cId="0" sldId="29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1:46.204" v="207" actId="1035"/>
        <pc:sldMkLst>
          <pc:docMk/>
          <pc:sldMk cId="0" sldId="296"/>
        </pc:sldMkLst>
        <pc:spChg chg="add mod ord">
          <ac:chgData name="Jenn Anne" userId="2e42e5b19939340a" providerId="LiveId" clId="{C0CB2635-96AE-45C3-93E1-EC5FC9F69124}" dt="2023-05-13T23:21:46.204" v="207" actId="1035"/>
          <ac:spMkLst>
            <pc:docMk/>
            <pc:sldMk cId="0" sldId="296"/>
            <ac:spMk id="30" creationId="{C81DB25A-6C94-823E-9755-DE8E72CAFDD0}"/>
          </ac:spMkLst>
        </pc:spChg>
        <pc:grpChg chg="del mod">
          <ac:chgData name="Jenn Anne" userId="2e42e5b19939340a" providerId="LiveId" clId="{C0CB2635-96AE-45C3-93E1-EC5FC9F69124}" dt="2023-05-13T23:17:40.222" v="80" actId="478"/>
          <ac:grpSpMkLst>
            <pc:docMk/>
            <pc:sldMk cId="0" sldId="29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1:35.396" v="202" actId="1035"/>
        <pc:sldMkLst>
          <pc:docMk/>
          <pc:sldMk cId="0" sldId="297"/>
        </pc:sldMkLst>
        <pc:spChg chg="add mod ord">
          <ac:chgData name="Jenn Anne" userId="2e42e5b19939340a" providerId="LiveId" clId="{C0CB2635-96AE-45C3-93E1-EC5FC9F69124}" dt="2023-05-13T23:21:35.396" v="202" actId="1035"/>
          <ac:spMkLst>
            <pc:docMk/>
            <pc:sldMk cId="0" sldId="297"/>
            <ac:spMk id="30" creationId="{486A9572-6F28-F87A-692C-79E270D93626}"/>
          </ac:spMkLst>
        </pc:spChg>
        <pc:grpChg chg="del mod">
          <ac:chgData name="Jenn Anne" userId="2e42e5b19939340a" providerId="LiveId" clId="{C0CB2635-96AE-45C3-93E1-EC5FC9F69124}" dt="2023-05-13T23:17:41.474" v="82" actId="478"/>
          <ac:grpSpMkLst>
            <pc:docMk/>
            <pc:sldMk cId="0" sldId="29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1:26.460" v="195" actId="1076"/>
        <pc:sldMkLst>
          <pc:docMk/>
          <pc:sldMk cId="0" sldId="298"/>
        </pc:sldMkLst>
        <pc:spChg chg="add mod ord">
          <ac:chgData name="Jenn Anne" userId="2e42e5b19939340a" providerId="LiveId" clId="{C0CB2635-96AE-45C3-93E1-EC5FC9F69124}" dt="2023-05-13T23:21:26.460" v="195" actId="1076"/>
          <ac:spMkLst>
            <pc:docMk/>
            <pc:sldMk cId="0" sldId="298"/>
            <ac:spMk id="30" creationId="{2B6BA9D3-1B00-4CFD-9C1C-3A32C6C96F87}"/>
          </ac:spMkLst>
        </pc:spChg>
        <pc:grpChg chg="del mod">
          <ac:chgData name="Jenn Anne" userId="2e42e5b19939340a" providerId="LiveId" clId="{C0CB2635-96AE-45C3-93E1-EC5FC9F69124}" dt="2023-05-13T23:17:42.743" v="84" actId="478"/>
          <ac:grpSpMkLst>
            <pc:docMk/>
            <pc:sldMk cId="0" sldId="29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1:11.140" v="191" actId="1036"/>
        <pc:sldMkLst>
          <pc:docMk/>
          <pc:sldMk cId="0" sldId="299"/>
        </pc:sldMkLst>
        <pc:spChg chg="add mod ord">
          <ac:chgData name="Jenn Anne" userId="2e42e5b19939340a" providerId="LiveId" clId="{C0CB2635-96AE-45C3-93E1-EC5FC9F69124}" dt="2023-05-13T23:21:11.140" v="191" actId="1036"/>
          <ac:spMkLst>
            <pc:docMk/>
            <pc:sldMk cId="0" sldId="299"/>
            <ac:spMk id="30" creationId="{BD8A8CD5-E957-C417-3F0D-B85D1162AA7F}"/>
          </ac:spMkLst>
        </pc:spChg>
        <pc:grpChg chg="del mod">
          <ac:chgData name="Jenn Anne" userId="2e42e5b19939340a" providerId="LiveId" clId="{C0CB2635-96AE-45C3-93E1-EC5FC9F69124}" dt="2023-05-13T23:17:44.089" v="86" actId="478"/>
          <ac:grpSpMkLst>
            <pc:docMk/>
            <pc:sldMk cId="0" sldId="29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1:02.171" v="187" actId="1036"/>
        <pc:sldMkLst>
          <pc:docMk/>
          <pc:sldMk cId="0" sldId="300"/>
        </pc:sldMkLst>
        <pc:spChg chg="add mod ord">
          <ac:chgData name="Jenn Anne" userId="2e42e5b19939340a" providerId="LiveId" clId="{C0CB2635-96AE-45C3-93E1-EC5FC9F69124}" dt="2023-05-13T23:21:02.171" v="187" actId="1036"/>
          <ac:spMkLst>
            <pc:docMk/>
            <pc:sldMk cId="0" sldId="300"/>
            <ac:spMk id="30" creationId="{3BE87205-DA77-C382-E599-3B0A3128FE19}"/>
          </ac:spMkLst>
        </pc:spChg>
        <pc:grpChg chg="del mod">
          <ac:chgData name="Jenn Anne" userId="2e42e5b19939340a" providerId="LiveId" clId="{C0CB2635-96AE-45C3-93E1-EC5FC9F69124}" dt="2023-05-13T23:17:45.406" v="88" actId="478"/>
          <ac:grpSpMkLst>
            <pc:docMk/>
            <pc:sldMk cId="0" sldId="30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0:52.984" v="183" actId="1036"/>
        <pc:sldMkLst>
          <pc:docMk/>
          <pc:sldMk cId="0" sldId="301"/>
        </pc:sldMkLst>
        <pc:spChg chg="add mod ord">
          <ac:chgData name="Jenn Anne" userId="2e42e5b19939340a" providerId="LiveId" clId="{C0CB2635-96AE-45C3-93E1-EC5FC9F69124}" dt="2023-05-13T23:20:52.984" v="183" actId="1036"/>
          <ac:spMkLst>
            <pc:docMk/>
            <pc:sldMk cId="0" sldId="301"/>
            <ac:spMk id="30" creationId="{EF2863B4-9EF4-8E7A-9725-AE228ECA5A78}"/>
          </ac:spMkLst>
        </pc:spChg>
        <pc:grpChg chg="del mod">
          <ac:chgData name="Jenn Anne" userId="2e42e5b19939340a" providerId="LiveId" clId="{C0CB2635-96AE-45C3-93E1-EC5FC9F69124}" dt="2023-05-13T23:17:46.929" v="90" actId="478"/>
          <ac:grpSpMkLst>
            <pc:docMk/>
            <pc:sldMk cId="0" sldId="30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0:44.336" v="179" actId="1035"/>
        <pc:sldMkLst>
          <pc:docMk/>
          <pc:sldMk cId="0" sldId="302"/>
        </pc:sldMkLst>
        <pc:spChg chg="add mod ord">
          <ac:chgData name="Jenn Anne" userId="2e42e5b19939340a" providerId="LiveId" clId="{C0CB2635-96AE-45C3-93E1-EC5FC9F69124}" dt="2023-05-13T23:20:44.336" v="179" actId="1035"/>
          <ac:spMkLst>
            <pc:docMk/>
            <pc:sldMk cId="0" sldId="302"/>
            <ac:spMk id="30" creationId="{2E5B77D1-C6CF-B14B-E946-852714FDA991}"/>
          </ac:spMkLst>
        </pc:spChg>
        <pc:grpChg chg="del mod">
          <ac:chgData name="Jenn Anne" userId="2e42e5b19939340a" providerId="LiveId" clId="{C0CB2635-96AE-45C3-93E1-EC5FC9F69124}" dt="2023-05-13T23:17:48.482" v="92" actId="478"/>
          <ac:grpSpMkLst>
            <pc:docMk/>
            <pc:sldMk cId="0" sldId="30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0:34.606" v="174" actId="1035"/>
        <pc:sldMkLst>
          <pc:docMk/>
          <pc:sldMk cId="0" sldId="303"/>
        </pc:sldMkLst>
        <pc:spChg chg="add mod ord">
          <ac:chgData name="Jenn Anne" userId="2e42e5b19939340a" providerId="LiveId" clId="{C0CB2635-96AE-45C3-93E1-EC5FC9F69124}" dt="2023-05-13T23:20:34.606" v="174" actId="1035"/>
          <ac:spMkLst>
            <pc:docMk/>
            <pc:sldMk cId="0" sldId="303"/>
            <ac:spMk id="30" creationId="{C8A85152-11A3-8A84-0A81-90FE0046B339}"/>
          </ac:spMkLst>
        </pc:spChg>
        <pc:grpChg chg="del mod">
          <ac:chgData name="Jenn Anne" userId="2e42e5b19939340a" providerId="LiveId" clId="{C0CB2635-96AE-45C3-93E1-EC5FC9F69124}" dt="2023-05-13T23:17:49.985" v="94" actId="478"/>
          <ac:grpSpMkLst>
            <pc:docMk/>
            <pc:sldMk cId="0" sldId="30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0:24.859" v="169" actId="1076"/>
        <pc:sldMkLst>
          <pc:docMk/>
          <pc:sldMk cId="0" sldId="304"/>
        </pc:sldMkLst>
        <pc:spChg chg="add mod ord">
          <ac:chgData name="Jenn Anne" userId="2e42e5b19939340a" providerId="LiveId" clId="{C0CB2635-96AE-45C3-93E1-EC5FC9F69124}" dt="2023-05-13T23:20:24.859" v="169" actId="1076"/>
          <ac:spMkLst>
            <pc:docMk/>
            <pc:sldMk cId="0" sldId="304"/>
            <ac:spMk id="30" creationId="{9FBFEE90-029D-5947-6769-C9F0B22F5131}"/>
          </ac:spMkLst>
        </pc:spChg>
        <pc:grpChg chg="del mod">
          <ac:chgData name="Jenn Anne" userId="2e42e5b19939340a" providerId="LiveId" clId="{C0CB2635-96AE-45C3-93E1-EC5FC9F69124}" dt="2023-05-13T23:17:51.446" v="96" actId="478"/>
          <ac:grpSpMkLst>
            <pc:docMk/>
            <pc:sldMk cId="0" sldId="30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0:14.726" v="166" actId="1076"/>
        <pc:sldMkLst>
          <pc:docMk/>
          <pc:sldMk cId="0" sldId="305"/>
        </pc:sldMkLst>
        <pc:spChg chg="add mod ord">
          <ac:chgData name="Jenn Anne" userId="2e42e5b19939340a" providerId="LiveId" clId="{C0CB2635-96AE-45C3-93E1-EC5FC9F69124}" dt="2023-05-13T23:20:14.726" v="166" actId="1076"/>
          <ac:spMkLst>
            <pc:docMk/>
            <pc:sldMk cId="0" sldId="305"/>
            <ac:spMk id="30" creationId="{FDFA7781-EA46-EE73-111E-56AF1545EF13}"/>
          </ac:spMkLst>
        </pc:spChg>
        <pc:grpChg chg="del mod">
          <ac:chgData name="Jenn Anne" userId="2e42e5b19939340a" providerId="LiveId" clId="{C0CB2635-96AE-45C3-93E1-EC5FC9F69124}" dt="2023-05-13T23:17:52.920" v="98" actId="478"/>
          <ac:grpSpMkLst>
            <pc:docMk/>
            <pc:sldMk cId="0" sldId="30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20:02.761" v="163" actId="1076"/>
        <pc:sldMkLst>
          <pc:docMk/>
          <pc:sldMk cId="0" sldId="306"/>
        </pc:sldMkLst>
        <pc:spChg chg="add mod ord">
          <ac:chgData name="Jenn Anne" userId="2e42e5b19939340a" providerId="LiveId" clId="{C0CB2635-96AE-45C3-93E1-EC5FC9F69124}" dt="2023-05-13T23:20:02.761" v="163" actId="1076"/>
          <ac:spMkLst>
            <pc:docMk/>
            <pc:sldMk cId="0" sldId="306"/>
            <ac:spMk id="30" creationId="{29A98954-64AA-A900-05B2-6D9594EED265}"/>
          </ac:spMkLst>
        </pc:spChg>
        <pc:grpChg chg="del mod">
          <ac:chgData name="Jenn Anne" userId="2e42e5b19939340a" providerId="LiveId" clId="{C0CB2635-96AE-45C3-93E1-EC5FC9F69124}" dt="2023-05-13T23:17:54.472" v="100" actId="478"/>
          <ac:grpSpMkLst>
            <pc:docMk/>
            <pc:sldMk cId="0" sldId="30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0CB2635-96AE-45C3-93E1-EC5FC9F69124}" dt="2023-05-13T23:19:49.930" v="159" actId="1076"/>
        <pc:sldMkLst>
          <pc:docMk/>
          <pc:sldMk cId="0" sldId="307"/>
        </pc:sldMkLst>
        <pc:spChg chg="add mod ord">
          <ac:chgData name="Jenn Anne" userId="2e42e5b19939340a" providerId="LiveId" clId="{C0CB2635-96AE-45C3-93E1-EC5FC9F69124}" dt="2023-05-13T23:19:49.930" v="159" actId="1076"/>
          <ac:spMkLst>
            <pc:docMk/>
            <pc:sldMk cId="0" sldId="307"/>
            <ac:spMk id="30" creationId="{3EA0DF50-A5F2-60E9-09F1-9AB9AFA1B61D}"/>
          </ac:spMkLst>
        </pc:spChg>
        <pc:grpChg chg="del mod">
          <ac:chgData name="Jenn Anne" userId="2e42e5b19939340a" providerId="LiveId" clId="{C0CB2635-96AE-45C3-93E1-EC5FC9F69124}" dt="2023-05-13T23:17:55.942" v="102" actId="478"/>
          <ac:grpSpMkLst>
            <pc:docMk/>
            <pc:sldMk cId="0" sldId="307"/>
            <ac:grpSpMk id="2" creationId="{00000000-0000-0000-0000-000000000000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8AD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604946" y="1986077"/>
            <a:ext cx="6350107" cy="7609027"/>
            <a:chOff x="0" y="0"/>
            <a:chExt cx="3632200" cy="4352290"/>
          </a:xfrm>
        </p:grpSpPr>
        <p:sp>
          <p:nvSpPr>
            <p:cNvPr id="3" name="Freeform 3"/>
            <p:cNvSpPr/>
            <p:nvPr/>
          </p:nvSpPr>
          <p:spPr>
            <a:xfrm>
              <a:off x="15240" y="15240"/>
              <a:ext cx="3600450" cy="4320540"/>
            </a:xfrm>
            <a:custGeom>
              <a:avLst/>
              <a:gdLst/>
              <a:ahLst/>
              <a:cxnLst/>
              <a:rect l="l" t="t" r="r" b="b"/>
              <a:pathLst>
                <a:path w="3600450" h="432054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t="-1739" b="-23260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32200" cy="4352290"/>
            </a:xfrm>
            <a:custGeom>
              <a:avLst/>
              <a:gdLst/>
              <a:ahLst/>
              <a:cxnLst/>
              <a:rect l="l" t="t" r="r" b="b"/>
              <a:pathLst>
                <a:path w="3632200" h="435229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878612" y="9048161"/>
            <a:ext cx="3799275" cy="1089446"/>
            <a:chOff x="0" y="0"/>
            <a:chExt cx="1361574" cy="39043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361574" cy="390433"/>
            </a:xfrm>
            <a:custGeom>
              <a:avLst/>
              <a:gdLst/>
              <a:ahLst/>
              <a:cxnLst/>
              <a:rect l="l" t="t" r="r" b="b"/>
              <a:pathLst>
                <a:path w="1361574" h="390433">
                  <a:moveTo>
                    <a:pt x="0" y="0"/>
                  </a:moveTo>
                  <a:lnTo>
                    <a:pt x="1361574" y="0"/>
                  </a:lnTo>
                  <a:lnTo>
                    <a:pt x="1361574" y="390433"/>
                  </a:lnTo>
                  <a:lnTo>
                    <a:pt x="0" y="39043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868173" y="290741"/>
            <a:ext cx="5820154" cy="1209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dirty="0">
                <a:solidFill>
                  <a:srgbClr val="FFFFFF"/>
                </a:solidFill>
                <a:latin typeface="Magnolia Script"/>
              </a:rPr>
              <a:t>Uniquely You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325255" y="9039272"/>
            <a:ext cx="2905987" cy="10287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 dirty="0">
                <a:solidFill>
                  <a:srgbClr val="C8AD98"/>
                </a:solidFill>
                <a:latin typeface="Glacial Indifference Bold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1E10B87-A28A-3585-5886-D8860D38A04D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Why do you love these traits?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EF481DE-95E7-1471-2B49-124412BB8C12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traits about yourself are your favorite?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656E5C3-C2BE-9B0F-B872-0352149B3683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Why do you love these traits?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2E844D1-5712-A2FA-276D-3F16966D525D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is there beauty in being weird?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E9192EE-CF52-FDBB-6F14-EB1409F588D1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mind being called weird?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6972586-0817-0C6C-AC03-21258E31DDA0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makes you different?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336F2FC-84BD-22B0-4901-D6CBE5235905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an original?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8C4687C-4C23-2283-A158-202E36F612D1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makes you different?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0E219AE-2DF4-7850-DEF7-A2B7FFFC5E60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favorite compliment to receive?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24ADCF7-EE34-EB3E-4D32-9871CF901748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do things differently?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40046E0-D021-89E5-C644-67383E8EB78D}"/>
              </a:ext>
            </a:extLst>
          </p:cNvPr>
          <p:cNvSpPr/>
          <p:nvPr/>
        </p:nvSpPr>
        <p:spPr>
          <a:xfrm>
            <a:off x="386599" y="379649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E231588-14E2-BA1D-C18D-87EE57F5038D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love about how you look?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F941BF2-E376-4C99-9AC2-6CC89CE8E40B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have a unique look to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9C016F6-C53B-B213-B948-2118D8968280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a secret skill you possess?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E82F0EA-2E34-D716-9016-A0CCC6813D3C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a special talent you love having?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2C5B3C6-F681-F33F-DD8F-9C1B830590E3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want others to notice about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607FA8E-E16F-2D10-9AC8-228047472729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often notice in others?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EACB7B1-D433-0A0C-9451-FE49157D8346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admire about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FA3DE6E-A1E7-21F4-A863-0765DF95948A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 happy you started doing?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1D4C5A7-5FC5-2CD8-49E4-30A5360C0BB9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makes you funny?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38CBDD6-A9F1-13DF-4640-9E2F4CB0E7C4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makes you charming?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7903DBE-D29C-395E-8911-AAF785726513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makes you unique?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A0119F3-F747-E8F6-C7A7-2DD477B1067E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makes you magnetic?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5359030-DD0F-F834-B7F1-08529D03A27C}"/>
              </a:ext>
            </a:extLst>
          </p:cNvPr>
          <p:cNvSpPr/>
          <p:nvPr/>
        </p:nvSpPr>
        <p:spPr>
          <a:xfrm>
            <a:off x="386599" y="379649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Why are people drawn to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BBE6C29-7531-5F84-97CD-251E13B27529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makes you most desirable?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C289E8D-2263-D373-9C5D-26334497C80E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types of people are drawn to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36B9B47-90F7-03D6-14F1-615BD77C2CD9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much do you care about what others think?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F7A8F7D-AE97-9F4F-ED1D-A21FBAF74F5D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Are you a vulnerable person?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D62C05B-80F7-C444-C043-BAAA71CF5E33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Are you an open and honest person?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59CF87C-7FAD-D35F-9BD4-453B968ED624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prefer to express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29BD52A-BDEC-8421-4A4B-71C406E5C1AD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is the way you express yourself different?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60A376D-D9AE-B381-53DC-DBAA8B55F807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your biggest strengths?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9133E6F-4B66-1961-DAD4-FE8F2C4BC992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want to recreate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994EE5B-FBA6-C73E-B17E-6731BBDCD439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would you define yourself as?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81DB25A-6C94-823E-9755-DE8E72CAFDD0}"/>
              </a:ext>
            </a:extLst>
          </p:cNvPr>
          <p:cNvSpPr/>
          <p:nvPr/>
        </p:nvSpPr>
        <p:spPr>
          <a:xfrm>
            <a:off x="386599" y="39370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have you been working on your personal growth?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86A9572-6F28-F87A-692C-79E270D93626}"/>
              </a:ext>
            </a:extLst>
          </p:cNvPr>
          <p:cNvSpPr/>
          <p:nvPr/>
        </p:nvSpPr>
        <p:spPr>
          <a:xfrm>
            <a:off x="386599" y="39370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would your higher self say about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B6BA9D3-1B00-4CFD-9C1C-3A32C6C96F87}"/>
              </a:ext>
            </a:extLst>
          </p:cNvPr>
          <p:cNvSpPr/>
          <p:nvPr/>
        </p:nvSpPr>
        <p:spPr>
          <a:xfrm>
            <a:off x="386599" y="376156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would your inner child say about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D8A8CD5-E957-C417-3F0D-B85D1162AA7F}"/>
              </a:ext>
            </a:extLst>
          </p:cNvPr>
          <p:cNvSpPr/>
          <p:nvPr/>
        </p:nvSpPr>
        <p:spPr>
          <a:xfrm>
            <a:off x="386599" y="4431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lessons did you learn from your past 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BE87205-DA77-C382-E599-3B0A3128FE19}"/>
              </a:ext>
            </a:extLst>
          </p:cNvPr>
          <p:cNvSpPr/>
          <p:nvPr/>
        </p:nvSpPr>
        <p:spPr>
          <a:xfrm>
            <a:off x="386599" y="4431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want your future self to be proud of?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F2863B4-9EF4-8E7A-9725-AE228ECA5A78}"/>
              </a:ext>
            </a:extLst>
          </p:cNvPr>
          <p:cNvSpPr/>
          <p:nvPr/>
        </p:nvSpPr>
        <p:spPr>
          <a:xfrm>
            <a:off x="386599" y="4431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empower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E5B77D1-C6CF-B14B-E946-852714FDA991}"/>
              </a:ext>
            </a:extLst>
          </p:cNvPr>
          <p:cNvSpPr/>
          <p:nvPr/>
        </p:nvSpPr>
        <p:spPr>
          <a:xfrm>
            <a:off x="386599" y="39370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want to learn about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8A85152-11A3-8A84-0A81-90FE0046B339}"/>
              </a:ext>
            </a:extLst>
          </p:cNvPr>
          <p:cNvSpPr/>
          <p:nvPr/>
        </p:nvSpPr>
        <p:spPr>
          <a:xfrm>
            <a:off x="386599" y="39370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did you used to hate about yourself, but now love?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FBFEE90-029D-5947-6769-C9F0B22F5131}"/>
              </a:ext>
            </a:extLst>
          </p:cNvPr>
          <p:cNvSpPr/>
          <p:nvPr/>
        </p:nvSpPr>
        <p:spPr>
          <a:xfrm>
            <a:off x="386599" y="399643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far have you come in your confidence journey?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D8593A3-363B-0DE5-96AA-CCAA44D17827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your favorite personality traits?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DFA7781-EA46-EE73-111E-56AF1545EF13}"/>
              </a:ext>
            </a:extLst>
          </p:cNvPr>
          <p:cNvSpPr/>
          <p:nvPr/>
        </p:nvSpPr>
        <p:spPr>
          <a:xfrm>
            <a:off x="386599" y="376156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appreciate about who you are?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9A98954-64AA-A900-05B2-6D9594EED265}"/>
              </a:ext>
            </a:extLst>
          </p:cNvPr>
          <p:cNvSpPr/>
          <p:nvPr/>
        </p:nvSpPr>
        <p:spPr>
          <a:xfrm>
            <a:off x="386599" y="410094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always authentic to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EA0DF50-A5F2-60E9-09F1-9AB9AFA1B61D}"/>
              </a:ext>
            </a:extLst>
          </p:cNvPr>
          <p:cNvSpPr/>
          <p:nvPr/>
        </p:nvSpPr>
        <p:spPr>
          <a:xfrm>
            <a:off x="386599" y="414141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does it mean to be true to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F1E1276-96B0-DCC3-A482-29267C18AEA4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Why do you love these personality traits?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FDFE17E-957C-08E2-A327-B07E22FBD9DE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your favorite physical traits?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5EBF420-8675-77A5-7DD3-FE6089B19D6F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Why do you love these traits?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929F8FC-52D0-0A99-AD4B-926A0C921F2D}"/>
              </a:ext>
            </a:extLst>
          </p:cNvPr>
          <p:cNvSpPr/>
          <p:nvPr/>
        </p:nvSpPr>
        <p:spPr>
          <a:xfrm>
            <a:off x="386599" y="366990"/>
            <a:ext cx="6812808" cy="1169710"/>
          </a:xfrm>
          <a:prstGeom prst="rect">
            <a:avLst/>
          </a:prstGeom>
          <a:solidFill>
            <a:srgbClr val="C8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your most unique traits?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398</Words>
  <Application>Microsoft Office PowerPoint</Application>
  <PresentationFormat>Custom</PresentationFormat>
  <Paragraphs>53</Paragraphs>
  <Slides>52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8" baseType="lpstr">
      <vt:lpstr>Glacial Indifference</vt:lpstr>
      <vt:lpstr>Glacial Indifference Bold</vt:lpstr>
      <vt:lpstr>Magnolia Script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Uniquely You Journal</dc:title>
  <cp:lastModifiedBy>Jenn Anne</cp:lastModifiedBy>
  <cp:revision>1</cp:revision>
  <dcterms:created xsi:type="dcterms:W3CDTF">2006-08-16T00:00:00Z</dcterms:created>
  <dcterms:modified xsi:type="dcterms:W3CDTF">2023-05-14T00:07:08Z</dcterms:modified>
  <dc:identifier>DAFi1fhMlUc</dc:identifier>
</cp:coreProperties>
</file>