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7556500" cy="10693400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Glacial Indifference" panose="020B0604020202020204" charset="0"/>
      <p:regular r:id="rId32"/>
    </p:embeddedFont>
    <p:embeddedFont>
      <p:font typeface="Glacial Indifference Bold" panose="020B0604020202020204" charset="0"/>
      <p:regular r:id="rId33"/>
    </p:embeddedFont>
    <p:embeddedFont>
      <p:font typeface="Magnolia Script" panose="020B0604020202020204" charset="0"/>
      <p:regular r:id="rId3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50" d="100"/>
          <a:sy n="50" d="100"/>
        </p:scale>
        <p:origin x="2635" y="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6/11/relationships/changesInfo" Target="changesInfos/changesInfo1.xml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4EA03383-6202-4344-A4D7-1289D071D5D5}"/>
    <pc:docChg chg="modSld">
      <pc:chgData name="Jenn Anne" userId="2e42e5b19939340a" providerId="LiveId" clId="{4EA03383-6202-4344-A4D7-1289D071D5D5}" dt="2023-05-13T23:03:23.637" v="1" actId="1076"/>
      <pc:docMkLst>
        <pc:docMk/>
      </pc:docMkLst>
      <pc:sldChg chg="modSp mod">
        <pc:chgData name="Jenn Anne" userId="2e42e5b19939340a" providerId="LiveId" clId="{4EA03383-6202-4344-A4D7-1289D071D5D5}" dt="2023-05-13T23:03:23.637" v="1" actId="1076"/>
        <pc:sldMkLst>
          <pc:docMk/>
          <pc:sldMk cId="0" sldId="256"/>
        </pc:sldMkLst>
        <pc:spChg chg="mod">
          <ac:chgData name="Jenn Anne" userId="2e42e5b19939340a" providerId="LiveId" clId="{4EA03383-6202-4344-A4D7-1289D071D5D5}" dt="2023-05-13T23:03:23.637" v="1" actId="1076"/>
          <ac:spMkLst>
            <pc:docMk/>
            <pc:sldMk cId="0" sldId="256"/>
            <ac:spMk id="5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293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>
          <a:xfrm>
            <a:off x="604946" y="1959212"/>
            <a:ext cx="6350107" cy="7609027"/>
            <a:chOff x="0" y="0"/>
            <a:chExt cx="3632200" cy="4352290"/>
          </a:xfrm>
        </p:grpSpPr>
        <p:sp>
          <p:nvSpPr>
            <p:cNvPr id="3" name="Freeform 3"/>
            <p:cNvSpPr/>
            <p:nvPr/>
          </p:nvSpPr>
          <p:spPr>
            <a:xfrm>
              <a:off x="15240" y="15240"/>
              <a:ext cx="3600450" cy="4320540"/>
            </a:xfrm>
            <a:custGeom>
              <a:avLst/>
              <a:gdLst/>
              <a:ahLst/>
              <a:cxnLst/>
              <a:rect l="l" t="t" r="r" b="b"/>
              <a:pathLst>
                <a:path w="3600450" h="4320540">
                  <a:moveTo>
                    <a:pt x="0" y="0"/>
                  </a:moveTo>
                  <a:lnTo>
                    <a:pt x="3600450" y="0"/>
                  </a:lnTo>
                  <a:lnTo>
                    <a:pt x="3600450" y="4320540"/>
                  </a:lnTo>
                  <a:lnTo>
                    <a:pt x="0" y="4320540"/>
                  </a:lnTo>
                  <a:close/>
                </a:path>
              </a:pathLst>
            </a:custGeom>
            <a:blipFill>
              <a:blip r:embed="rId2"/>
              <a:stretch>
                <a:fillRect t="-12499" b="-12499"/>
              </a:stretch>
            </a:blipFill>
          </p:spPr>
        </p:sp>
        <p:sp>
          <p:nvSpPr>
            <p:cNvPr id="4" name="Freeform 4"/>
            <p:cNvSpPr/>
            <p:nvPr/>
          </p:nvSpPr>
          <p:spPr>
            <a:xfrm>
              <a:off x="0" y="0"/>
              <a:ext cx="3632200" cy="4352290"/>
            </a:xfrm>
            <a:custGeom>
              <a:avLst/>
              <a:gdLst/>
              <a:ahLst/>
              <a:cxnLst/>
              <a:rect l="l" t="t" r="r" b="b"/>
              <a:pathLst>
                <a:path w="3632200" h="4352290">
                  <a:moveTo>
                    <a:pt x="3632200" y="4352290"/>
                  </a:moveTo>
                  <a:lnTo>
                    <a:pt x="0" y="4352290"/>
                  </a:lnTo>
                  <a:lnTo>
                    <a:pt x="0" y="0"/>
                  </a:lnTo>
                  <a:lnTo>
                    <a:pt x="3632200" y="0"/>
                  </a:lnTo>
                  <a:lnTo>
                    <a:pt x="3632200" y="4352290"/>
                  </a:lnTo>
                  <a:close/>
                  <a:moveTo>
                    <a:pt x="31750" y="4320540"/>
                  </a:moveTo>
                  <a:lnTo>
                    <a:pt x="3600450" y="4320540"/>
                  </a:lnTo>
                  <a:lnTo>
                    <a:pt x="3600450" y="31750"/>
                  </a:lnTo>
                  <a:lnTo>
                    <a:pt x="31750" y="31750"/>
                  </a:lnTo>
                  <a:lnTo>
                    <a:pt x="31750" y="4320540"/>
                  </a:lnTo>
                  <a:close/>
                </a:path>
              </a:pathLst>
            </a:custGeom>
            <a:solidFill>
              <a:srgbClr val="FFFFFF"/>
            </a:solidFill>
          </p:spPr>
        </p:sp>
      </p:grpSp>
      <p:sp>
        <p:nvSpPr>
          <p:cNvPr id="5" name="TextBox 5"/>
          <p:cNvSpPr txBox="1"/>
          <p:nvPr/>
        </p:nvSpPr>
        <p:spPr>
          <a:xfrm>
            <a:off x="867062" y="334355"/>
            <a:ext cx="5822376" cy="1209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799"/>
              </a:lnSpc>
            </a:pPr>
            <a:r>
              <a:rPr lang="en-US" sz="6999" dirty="0">
                <a:solidFill>
                  <a:srgbClr val="FFFFFF"/>
                </a:solidFill>
                <a:latin typeface="Magnolia Script"/>
              </a:rPr>
              <a:t>Uniquely You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1880362" y="9023517"/>
            <a:ext cx="3799275" cy="1089446"/>
            <a:chOff x="0" y="0"/>
            <a:chExt cx="1361574" cy="39043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361574" cy="390433"/>
            </a:xfrm>
            <a:custGeom>
              <a:avLst/>
              <a:gdLst/>
              <a:ahLst/>
              <a:cxnLst/>
              <a:rect l="l" t="t" r="r" b="b"/>
              <a:pathLst>
                <a:path w="1361574" h="390433">
                  <a:moveTo>
                    <a:pt x="0" y="0"/>
                  </a:moveTo>
                  <a:lnTo>
                    <a:pt x="1361574" y="0"/>
                  </a:lnTo>
                  <a:lnTo>
                    <a:pt x="1361574" y="390433"/>
                  </a:lnTo>
                  <a:lnTo>
                    <a:pt x="0" y="390433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812800" cy="8413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2085502" y="9011026"/>
            <a:ext cx="3388995" cy="96964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79"/>
              </a:lnSpc>
            </a:pPr>
            <a:r>
              <a:rPr lang="en-US" sz="5699">
                <a:solidFill>
                  <a:srgbClr val="A2938D"/>
                </a:solidFill>
                <a:latin typeface="Glacial Indifference Bold"/>
              </a:rPr>
              <a:t>Workbook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are you happy you started doing?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do things differently?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love about how you look?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have a unique look to you?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secret skill you possess?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a special talent you love having?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do you often notice in others?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do you want others to notice about you?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admire about yourself?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Why are people drawn to you?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79316" y="2510149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79316" y="3236202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79316" y="3940406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79316" y="467119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79316" y="538900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47544" y="2768848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47540" y="349966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47540" y="42038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47540" y="49346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47540" y="56524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613428" y="1585831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makes you funny?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79316" y="7076843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479316" y="7802896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479316" y="8507100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479316" y="9237890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479316" y="9955694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sp>
        <p:nvSpPr>
          <p:cNvPr id="32" name="AutoShape 32"/>
          <p:cNvSpPr/>
          <p:nvPr/>
        </p:nvSpPr>
        <p:spPr>
          <a:xfrm>
            <a:off x="747544" y="7335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47540" y="8066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47540" y="877056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47540" y="9501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47540" y="10219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613428" y="6152524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makes you charming?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79316" y="2510149"/>
            <a:ext cx="268224" cy="268224"/>
            <a:chOff x="0" y="0"/>
            <a:chExt cx="6350000" cy="6350000"/>
          </a:xfrm>
        </p:grpSpPr>
        <p:sp>
          <p:nvSpPr>
            <p:cNvPr id="7" name="Freeform 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79316" y="3236202"/>
            <a:ext cx="268224" cy="268224"/>
            <a:chOff x="0" y="0"/>
            <a:chExt cx="6350000" cy="6350000"/>
          </a:xfrm>
        </p:grpSpPr>
        <p:sp>
          <p:nvSpPr>
            <p:cNvPr id="9" name="Freeform 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0" name="Group 10"/>
          <p:cNvGrpSpPr/>
          <p:nvPr/>
        </p:nvGrpSpPr>
        <p:grpSpPr>
          <a:xfrm>
            <a:off x="479316" y="3940406"/>
            <a:ext cx="268224" cy="268224"/>
            <a:chOff x="0" y="0"/>
            <a:chExt cx="6350000" cy="6350000"/>
          </a:xfrm>
        </p:grpSpPr>
        <p:sp>
          <p:nvSpPr>
            <p:cNvPr id="11" name="Freeform 1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2" name="Group 12"/>
          <p:cNvGrpSpPr/>
          <p:nvPr/>
        </p:nvGrpSpPr>
        <p:grpSpPr>
          <a:xfrm>
            <a:off x="479316" y="4671196"/>
            <a:ext cx="268224" cy="268224"/>
            <a:chOff x="0" y="0"/>
            <a:chExt cx="6350000" cy="6350000"/>
          </a:xfrm>
        </p:grpSpPr>
        <p:sp>
          <p:nvSpPr>
            <p:cNvPr id="13" name="Freeform 1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4" name="Group 14"/>
          <p:cNvGrpSpPr/>
          <p:nvPr/>
        </p:nvGrpSpPr>
        <p:grpSpPr>
          <a:xfrm>
            <a:off x="479316" y="5389000"/>
            <a:ext cx="268224" cy="268224"/>
            <a:chOff x="0" y="0"/>
            <a:chExt cx="6350000" cy="6350000"/>
          </a:xfrm>
        </p:grpSpPr>
        <p:sp>
          <p:nvSpPr>
            <p:cNvPr id="15" name="Freeform 1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sp>
        <p:nvSpPr>
          <p:cNvPr id="16" name="AutoShape 16"/>
          <p:cNvSpPr/>
          <p:nvPr/>
        </p:nvSpPr>
        <p:spPr>
          <a:xfrm>
            <a:off x="747544" y="2768848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AutoShape 17"/>
          <p:cNvSpPr/>
          <p:nvPr/>
        </p:nvSpPr>
        <p:spPr>
          <a:xfrm>
            <a:off x="747540" y="3499664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AutoShape 18"/>
          <p:cNvSpPr/>
          <p:nvPr/>
        </p:nvSpPr>
        <p:spPr>
          <a:xfrm>
            <a:off x="747540" y="4203867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9" name="AutoShape 19"/>
          <p:cNvSpPr/>
          <p:nvPr/>
        </p:nvSpPr>
        <p:spPr>
          <a:xfrm>
            <a:off x="747540" y="49346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747540" y="565246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TextBox 21"/>
          <p:cNvSpPr txBox="1"/>
          <p:nvPr/>
        </p:nvSpPr>
        <p:spPr>
          <a:xfrm>
            <a:off x="613428" y="1585831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makes you magnetic?</a:t>
            </a:r>
          </a:p>
        </p:txBody>
      </p:sp>
      <p:grpSp>
        <p:nvGrpSpPr>
          <p:cNvPr id="22" name="Group 22"/>
          <p:cNvGrpSpPr/>
          <p:nvPr/>
        </p:nvGrpSpPr>
        <p:grpSpPr>
          <a:xfrm>
            <a:off x="479316" y="7076843"/>
            <a:ext cx="268224" cy="268224"/>
            <a:chOff x="0" y="0"/>
            <a:chExt cx="6350000" cy="6350000"/>
          </a:xfrm>
        </p:grpSpPr>
        <p:sp>
          <p:nvSpPr>
            <p:cNvPr id="23" name="Freeform 23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24" name="Group 24"/>
          <p:cNvGrpSpPr/>
          <p:nvPr/>
        </p:nvGrpSpPr>
        <p:grpSpPr>
          <a:xfrm>
            <a:off x="479316" y="7802896"/>
            <a:ext cx="268224" cy="268224"/>
            <a:chOff x="0" y="0"/>
            <a:chExt cx="6350000" cy="6350000"/>
          </a:xfrm>
        </p:grpSpPr>
        <p:sp>
          <p:nvSpPr>
            <p:cNvPr id="25" name="Freeform 25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26" name="Group 26"/>
          <p:cNvGrpSpPr/>
          <p:nvPr/>
        </p:nvGrpSpPr>
        <p:grpSpPr>
          <a:xfrm>
            <a:off x="479316" y="8507100"/>
            <a:ext cx="268224" cy="268224"/>
            <a:chOff x="0" y="0"/>
            <a:chExt cx="6350000" cy="6350000"/>
          </a:xfrm>
        </p:grpSpPr>
        <p:sp>
          <p:nvSpPr>
            <p:cNvPr id="27" name="Freeform 27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28" name="Group 28"/>
          <p:cNvGrpSpPr/>
          <p:nvPr/>
        </p:nvGrpSpPr>
        <p:grpSpPr>
          <a:xfrm>
            <a:off x="479316" y="9237890"/>
            <a:ext cx="268224" cy="268224"/>
            <a:chOff x="0" y="0"/>
            <a:chExt cx="6350000" cy="6350000"/>
          </a:xfrm>
        </p:grpSpPr>
        <p:sp>
          <p:nvSpPr>
            <p:cNvPr id="29" name="Freeform 29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30" name="Group 30"/>
          <p:cNvGrpSpPr/>
          <p:nvPr/>
        </p:nvGrpSpPr>
        <p:grpSpPr>
          <a:xfrm>
            <a:off x="479316" y="9955694"/>
            <a:ext cx="268224" cy="268224"/>
            <a:chOff x="0" y="0"/>
            <a:chExt cx="6350000" cy="6350000"/>
          </a:xfrm>
        </p:grpSpPr>
        <p:sp>
          <p:nvSpPr>
            <p:cNvPr id="31" name="Freeform 31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sp>
        <p:nvSpPr>
          <p:cNvPr id="32" name="AutoShape 32"/>
          <p:cNvSpPr/>
          <p:nvPr/>
        </p:nvSpPr>
        <p:spPr>
          <a:xfrm>
            <a:off x="747544" y="7335542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3" name="AutoShape 33"/>
          <p:cNvSpPr/>
          <p:nvPr/>
        </p:nvSpPr>
        <p:spPr>
          <a:xfrm>
            <a:off x="747540" y="8066358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4" name="AutoShape 34"/>
          <p:cNvSpPr/>
          <p:nvPr/>
        </p:nvSpPr>
        <p:spPr>
          <a:xfrm>
            <a:off x="747540" y="8770561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5" name="AutoShape 35"/>
          <p:cNvSpPr/>
          <p:nvPr/>
        </p:nvSpPr>
        <p:spPr>
          <a:xfrm>
            <a:off x="747540" y="9501352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6" name="AutoShape 36"/>
          <p:cNvSpPr/>
          <p:nvPr/>
        </p:nvSpPr>
        <p:spPr>
          <a:xfrm>
            <a:off x="747540" y="10219156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7" name="TextBox 37"/>
          <p:cNvSpPr txBox="1"/>
          <p:nvPr/>
        </p:nvSpPr>
        <p:spPr>
          <a:xfrm>
            <a:off x="613428" y="6152524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makes you most desirable?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types of people are drawn to you?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much do you care about what others think?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a vulnerable person?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Are you an open and honest person?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prefer to express yourself?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is the way you express yourself different?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unique?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want to recreate yourself?</a:t>
            </a:r>
          </a:p>
          <a:p>
            <a:pPr algn="ctr">
              <a:lnSpc>
                <a:spcPts val="3079"/>
              </a:lnSpc>
            </a:pPr>
            <a:endParaRPr lang="en-US" sz="2199">
              <a:solidFill>
                <a:srgbClr val="545454"/>
              </a:solidFill>
              <a:latin typeface="Glacial Indifference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would you define yourself as?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your biggest strengths?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have you been working on your personal growth?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do you empower yourself?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would your higher self say about you?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would your inner child say about you?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do you want your future self to be proud of?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lessons did you learn from your past self?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want to learn about yourself?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7727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did you used to hate about yourself, but now love?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far have you come in your confidence journey?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 you appreciate about who you are?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always authentic to yourself?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does it mean to be true to yourself?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Why do you love these personality traits?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your favorite personality traits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Why do you love these traits?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your favorite physical traits?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Why do you love these traits?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are your most unique traits?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32" y="7249715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8" name="TextBox 8"/>
          <p:cNvSpPr txBox="1"/>
          <p:nvPr/>
        </p:nvSpPr>
        <p:spPr>
          <a:xfrm>
            <a:off x="555344" y="6208798"/>
            <a:ext cx="6539138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Why do you love these traits?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21232" y="2680723"/>
            <a:ext cx="268224" cy="268224"/>
            <a:chOff x="0" y="0"/>
            <a:chExt cx="6350000" cy="6350000"/>
          </a:xfrm>
        </p:grpSpPr>
        <p:sp>
          <p:nvSpPr>
            <p:cNvPr id="10" name="Freeform 10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1" name="Group 11"/>
          <p:cNvGrpSpPr/>
          <p:nvPr/>
        </p:nvGrpSpPr>
        <p:grpSpPr>
          <a:xfrm>
            <a:off x="421232" y="3406776"/>
            <a:ext cx="268224" cy="268224"/>
            <a:chOff x="0" y="0"/>
            <a:chExt cx="6350000" cy="6350000"/>
          </a:xfrm>
        </p:grpSpPr>
        <p:sp>
          <p:nvSpPr>
            <p:cNvPr id="12" name="Freeform 12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3" name="Group 13"/>
          <p:cNvGrpSpPr/>
          <p:nvPr/>
        </p:nvGrpSpPr>
        <p:grpSpPr>
          <a:xfrm>
            <a:off x="421232" y="4110980"/>
            <a:ext cx="268224" cy="268224"/>
            <a:chOff x="0" y="0"/>
            <a:chExt cx="6350000" cy="6350000"/>
          </a:xfrm>
        </p:grpSpPr>
        <p:sp>
          <p:nvSpPr>
            <p:cNvPr id="14" name="Freeform 14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5" name="Group 15"/>
          <p:cNvGrpSpPr/>
          <p:nvPr/>
        </p:nvGrpSpPr>
        <p:grpSpPr>
          <a:xfrm>
            <a:off x="421232" y="4841770"/>
            <a:ext cx="268224" cy="268224"/>
            <a:chOff x="0" y="0"/>
            <a:chExt cx="6350000" cy="6350000"/>
          </a:xfrm>
        </p:grpSpPr>
        <p:sp>
          <p:nvSpPr>
            <p:cNvPr id="16" name="Freeform 16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grpSp>
        <p:nvGrpSpPr>
          <p:cNvPr id="17" name="Group 17"/>
          <p:cNvGrpSpPr/>
          <p:nvPr/>
        </p:nvGrpSpPr>
        <p:grpSpPr>
          <a:xfrm>
            <a:off x="421232" y="5559574"/>
            <a:ext cx="268224" cy="268224"/>
            <a:chOff x="0" y="0"/>
            <a:chExt cx="6350000" cy="6350000"/>
          </a:xfrm>
        </p:grpSpPr>
        <p:sp>
          <p:nvSpPr>
            <p:cNvPr id="18" name="Freeform 18"/>
            <p:cNvSpPr/>
            <p:nvPr/>
          </p:nvSpPr>
          <p:spPr>
            <a:xfrm>
              <a:off x="14167" y="0"/>
              <a:ext cx="6321665" cy="6350000"/>
            </a:xfrm>
            <a:custGeom>
              <a:avLst/>
              <a:gdLst/>
              <a:ahLst/>
              <a:cxnLst/>
              <a:rect l="l" t="t" r="r" b="b"/>
              <a:pathLst>
                <a:path w="6321665" h="6350000">
                  <a:moveTo>
                    <a:pt x="3160833" y="0"/>
                  </a:moveTo>
                  <a:lnTo>
                    <a:pt x="3160833" y="0"/>
                  </a:lnTo>
                  <a:cubicBezTo>
                    <a:pt x="4908795" y="7817"/>
                    <a:pt x="6321666" y="1427021"/>
                    <a:pt x="6321666" y="3175000"/>
                  </a:cubicBezTo>
                  <a:cubicBezTo>
                    <a:pt x="6321666" y="4922979"/>
                    <a:pt x="4908795" y="6342183"/>
                    <a:pt x="3160833" y="6350000"/>
                  </a:cubicBezTo>
                  <a:cubicBezTo>
                    <a:pt x="1412871" y="6342183"/>
                    <a:pt x="0" y="4922979"/>
                    <a:pt x="0" y="3175000"/>
                  </a:cubicBezTo>
                  <a:cubicBezTo>
                    <a:pt x="0" y="1427021"/>
                    <a:pt x="1412871" y="7817"/>
                    <a:pt x="3160833" y="0"/>
                  </a:cubicBezTo>
                  <a:close/>
                </a:path>
              </a:pathLst>
            </a:custGeom>
            <a:solidFill>
              <a:srgbClr val="A2938D"/>
            </a:solidFill>
          </p:spPr>
        </p:sp>
      </p:grpSp>
      <p:sp>
        <p:nvSpPr>
          <p:cNvPr id="19" name="AutoShape 19"/>
          <p:cNvSpPr/>
          <p:nvPr/>
        </p:nvSpPr>
        <p:spPr>
          <a:xfrm>
            <a:off x="689459" y="2934659"/>
            <a:ext cx="6346938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AutoShape 20"/>
          <p:cNvSpPr/>
          <p:nvPr/>
        </p:nvSpPr>
        <p:spPr>
          <a:xfrm>
            <a:off x="689456" y="3665475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1" name="AutoShape 21"/>
          <p:cNvSpPr/>
          <p:nvPr/>
        </p:nvSpPr>
        <p:spPr>
          <a:xfrm>
            <a:off x="689456" y="436967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2" name="AutoShape 22"/>
          <p:cNvSpPr/>
          <p:nvPr/>
        </p:nvSpPr>
        <p:spPr>
          <a:xfrm>
            <a:off x="689456" y="5100469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3" name="AutoShape 23"/>
          <p:cNvSpPr/>
          <p:nvPr/>
        </p:nvSpPr>
        <p:spPr>
          <a:xfrm>
            <a:off x="689456" y="5818273"/>
            <a:ext cx="6346942" cy="0"/>
          </a:xfrm>
          <a:prstGeom prst="line">
            <a:avLst/>
          </a:prstGeom>
          <a:ln w="9525" cap="rnd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4" name="TextBox 24"/>
          <p:cNvSpPr txBox="1"/>
          <p:nvPr/>
        </p:nvSpPr>
        <p:spPr>
          <a:xfrm>
            <a:off x="555344" y="1613860"/>
            <a:ext cx="6481054" cy="382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80"/>
              </a:lnSpc>
            </a:pPr>
            <a:r>
              <a:rPr lang="en-US" sz="2200">
                <a:solidFill>
                  <a:srgbClr val="545454"/>
                </a:solidFill>
                <a:latin typeface="Glacial Indifference"/>
              </a:rPr>
              <a:t>What traits about yourself are your favorite?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is there beauty in being weird?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Do you mind being called weird?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different?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How are you an original?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5398484" y="871845"/>
            <a:ext cx="1695998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3" name="AutoShape 3"/>
          <p:cNvSpPr/>
          <p:nvPr/>
        </p:nvSpPr>
        <p:spPr>
          <a:xfrm>
            <a:off x="376983" y="1252456"/>
            <a:ext cx="6806015" cy="0"/>
          </a:xfrm>
          <a:prstGeom prst="line">
            <a:avLst/>
          </a:prstGeom>
          <a:ln w="9525" cap="flat">
            <a:solidFill>
              <a:srgbClr val="545454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" name="TextBox 4"/>
          <p:cNvSpPr txBox="1"/>
          <p:nvPr/>
        </p:nvSpPr>
        <p:spPr>
          <a:xfrm>
            <a:off x="4704349" y="564915"/>
            <a:ext cx="680561" cy="38996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181"/>
              </a:lnSpc>
            </a:pPr>
            <a:r>
              <a:rPr lang="en-US" sz="2272">
                <a:solidFill>
                  <a:srgbClr val="545454"/>
                </a:solidFill>
                <a:latin typeface="Glacial Indifference"/>
              </a:rPr>
              <a:t>Date: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48466" y="368650"/>
            <a:ext cx="4346358" cy="7385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19"/>
              </a:lnSpc>
            </a:pPr>
            <a:r>
              <a:rPr lang="en-US" sz="4299">
                <a:solidFill>
                  <a:srgbClr val="A2938D"/>
                </a:solidFill>
                <a:latin typeface="Magnolia Script"/>
              </a:rPr>
              <a:t>Workbook</a:t>
            </a:r>
          </a:p>
        </p:txBody>
      </p:sp>
      <p:grpSp>
        <p:nvGrpSpPr>
          <p:cNvPr id="6" name="Group 6"/>
          <p:cNvGrpSpPr/>
          <p:nvPr/>
        </p:nvGrpSpPr>
        <p:grpSpPr>
          <a:xfrm>
            <a:off x="421241" y="2754138"/>
            <a:ext cx="6717518" cy="2890863"/>
            <a:chOff x="0" y="0"/>
            <a:chExt cx="3007516" cy="1294275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grpSp>
        <p:nvGrpSpPr>
          <p:cNvPr id="8" name="Group 8"/>
          <p:cNvGrpSpPr/>
          <p:nvPr/>
        </p:nvGrpSpPr>
        <p:grpSpPr>
          <a:xfrm>
            <a:off x="421241" y="7280264"/>
            <a:ext cx="6717518" cy="2890863"/>
            <a:chOff x="0" y="0"/>
            <a:chExt cx="3007516" cy="1294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07516" cy="1294275"/>
            </a:xfrm>
            <a:custGeom>
              <a:avLst/>
              <a:gdLst/>
              <a:ahLst/>
              <a:cxnLst/>
              <a:rect l="l" t="t" r="r" b="b"/>
              <a:pathLst>
                <a:path w="3007516" h="1294275">
                  <a:moveTo>
                    <a:pt x="0" y="0"/>
                  </a:moveTo>
                  <a:lnTo>
                    <a:pt x="3007516" y="0"/>
                  </a:lnTo>
                  <a:lnTo>
                    <a:pt x="3007516" y="1294275"/>
                  </a:lnTo>
                  <a:lnTo>
                    <a:pt x="0" y="1294275"/>
                  </a:lnTo>
                  <a:close/>
                </a:path>
              </a:pathLst>
            </a:custGeom>
            <a:solidFill>
              <a:srgbClr val="D9D9D9">
                <a:alpha val="49804"/>
              </a:srgbClr>
            </a:solidFill>
          </p:spPr>
        </p:sp>
      </p:grpSp>
      <p:sp>
        <p:nvSpPr>
          <p:cNvPr id="10" name="TextBox 10"/>
          <p:cNvSpPr txBox="1"/>
          <p:nvPr/>
        </p:nvSpPr>
        <p:spPr>
          <a:xfrm>
            <a:off x="421241" y="1812730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makes you interesting?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421241" y="6337148"/>
            <a:ext cx="6717518" cy="38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79"/>
              </a:lnSpc>
            </a:pPr>
            <a:r>
              <a:rPr lang="en-US" sz="2199">
                <a:solidFill>
                  <a:srgbClr val="545454"/>
                </a:solidFill>
                <a:latin typeface="Glacial Indifference"/>
              </a:rPr>
              <a:t>What is your favorite compliment to receive?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469</Words>
  <Application>Microsoft Office PowerPoint</Application>
  <PresentationFormat>Custom</PresentationFormat>
  <Paragraphs>102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2" baseType="lpstr">
      <vt:lpstr>Glacial Indifference</vt:lpstr>
      <vt:lpstr>Magnolia Script</vt:lpstr>
      <vt:lpstr>Arial</vt:lpstr>
      <vt:lpstr>Calibri</vt:lpstr>
      <vt:lpstr>Glacial Indifference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Uniquely You Workbook</dc:title>
  <cp:lastModifiedBy>Jenn Anne</cp:lastModifiedBy>
  <cp:revision>1</cp:revision>
  <dcterms:created xsi:type="dcterms:W3CDTF">2006-08-16T00:00:00Z</dcterms:created>
  <dcterms:modified xsi:type="dcterms:W3CDTF">2023-05-13T23:03:37Z</dcterms:modified>
  <dc:identifier>DAFi1hiSwXs</dc:identifier>
</cp:coreProperties>
</file>