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67" r:id="rId34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6692"/>
    <a:srgbClr val="713A2F"/>
    <a:srgbClr val="A881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E4BCAC-21A4-4D49-BE2D-90E95E13A695}" v="33" dt="2021-12-17T16:54:38.0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002" autoAdjust="0"/>
    <p:restoredTop sz="94660"/>
  </p:normalViewPr>
  <p:slideViewPr>
    <p:cSldViewPr snapToGrid="0">
      <p:cViewPr varScale="1">
        <p:scale>
          <a:sx n="65" d="100"/>
          <a:sy n="65" d="100"/>
        </p:scale>
        <p:origin x="1762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7" d="100"/>
        <a:sy n="4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E6E4BCAC-21A4-4D49-BE2D-90E95E13A695}"/>
    <pc:docChg chg="addSld delSld modSld">
      <pc:chgData name="Jenn Anne" userId="2e42e5b19939340a" providerId="LiveId" clId="{E6E4BCAC-21A4-4D49-BE2D-90E95E13A695}" dt="2021-12-17T16:54:38.071" v="66"/>
      <pc:docMkLst>
        <pc:docMk/>
      </pc:docMkLst>
      <pc:sldChg chg="setBg">
        <pc:chgData name="Jenn Anne" userId="2e42e5b19939340a" providerId="LiveId" clId="{E6E4BCAC-21A4-4D49-BE2D-90E95E13A695}" dt="2021-12-17T16:52:27.733" v="1"/>
        <pc:sldMkLst>
          <pc:docMk/>
          <pc:sldMk cId="1627629142" sldId="256"/>
        </pc:sldMkLst>
      </pc:sldChg>
      <pc:sldChg chg="modSp mod">
        <pc:chgData name="Jenn Anne" userId="2e42e5b19939340a" providerId="LiveId" clId="{E6E4BCAC-21A4-4D49-BE2D-90E95E13A695}" dt="2021-12-17T16:53:03.433" v="2" actId="207"/>
        <pc:sldMkLst>
          <pc:docMk/>
          <pc:sldMk cId="2172130537" sldId="291"/>
        </pc:sldMkLst>
        <pc:spChg chg="mod">
          <ac:chgData name="Jenn Anne" userId="2e42e5b19939340a" providerId="LiveId" clId="{E6E4BCAC-21A4-4D49-BE2D-90E95E13A695}" dt="2021-12-17T16:53:03.433" v="2" actId="207"/>
          <ac:spMkLst>
            <pc:docMk/>
            <pc:sldMk cId="2172130537" sldId="291"/>
            <ac:spMk id="3" creationId="{D38B6433-9875-4A65-98D0-5E14BB0BD1D7}"/>
          </ac:spMkLst>
        </pc:spChg>
      </pc:sldChg>
      <pc:sldChg chg="modSp mod">
        <pc:chgData name="Jenn Anne" userId="2e42e5b19939340a" providerId="LiveId" clId="{E6E4BCAC-21A4-4D49-BE2D-90E95E13A695}" dt="2021-12-17T16:53:46.518" v="12" actId="20577"/>
        <pc:sldMkLst>
          <pc:docMk/>
          <pc:sldMk cId="3537985449" sldId="337"/>
        </pc:sldMkLst>
        <pc:spChg chg="mod">
          <ac:chgData name="Jenn Anne" userId="2e42e5b19939340a" providerId="LiveId" clId="{E6E4BCAC-21A4-4D49-BE2D-90E95E13A695}" dt="2021-12-17T16:53:36.421" v="7" actId="207"/>
          <ac:spMkLst>
            <pc:docMk/>
            <pc:sldMk cId="3537985449" sldId="337"/>
            <ac:spMk id="3" creationId="{6E6F05E7-9843-421C-8F1C-34A2559E3F0F}"/>
          </ac:spMkLst>
        </pc:spChg>
        <pc:spChg chg="mod">
          <ac:chgData name="Jenn Anne" userId="2e42e5b19939340a" providerId="LiveId" clId="{E6E4BCAC-21A4-4D49-BE2D-90E95E13A695}" dt="2021-12-17T16:53:46.518" v="12" actId="20577"/>
          <ac:spMkLst>
            <pc:docMk/>
            <pc:sldMk cId="3537985449" sldId="337"/>
            <ac:spMk id="4" creationId="{C7B9AF20-94B5-4234-8B19-EDEEFC20FF42}"/>
          </ac:spMkLst>
        </pc:spChg>
      </pc:sldChg>
      <pc:sldChg chg="add">
        <pc:chgData name="Jenn Anne" userId="2e42e5b19939340a" providerId="LiveId" clId="{E6E4BCAC-21A4-4D49-BE2D-90E95E13A695}" dt="2021-12-17T16:54:22.338" v="37"/>
        <pc:sldMkLst>
          <pc:docMk/>
          <pc:sldMk cId="850303444" sldId="338"/>
        </pc:sldMkLst>
      </pc:sldChg>
      <pc:sldChg chg="del">
        <pc:chgData name="Jenn Anne" userId="2e42e5b19939340a" providerId="LiveId" clId="{E6E4BCAC-21A4-4D49-BE2D-90E95E13A695}" dt="2021-12-17T16:54:01.312" v="13" actId="47"/>
        <pc:sldMkLst>
          <pc:docMk/>
          <pc:sldMk cId="2918507636" sldId="338"/>
        </pc:sldMkLst>
      </pc:sldChg>
      <pc:sldChg chg="del">
        <pc:chgData name="Jenn Anne" userId="2e42e5b19939340a" providerId="LiveId" clId="{E6E4BCAC-21A4-4D49-BE2D-90E95E13A695}" dt="2021-12-17T16:54:01.312" v="13" actId="47"/>
        <pc:sldMkLst>
          <pc:docMk/>
          <pc:sldMk cId="4060362146" sldId="339"/>
        </pc:sldMkLst>
      </pc:sldChg>
      <pc:sldChg chg="add">
        <pc:chgData name="Jenn Anne" userId="2e42e5b19939340a" providerId="LiveId" clId="{E6E4BCAC-21A4-4D49-BE2D-90E95E13A695}" dt="2021-12-17T16:54:23.082" v="38"/>
        <pc:sldMkLst>
          <pc:docMk/>
          <pc:sldMk cId="4126822270" sldId="339"/>
        </pc:sldMkLst>
      </pc:sldChg>
      <pc:sldChg chg="del">
        <pc:chgData name="Jenn Anne" userId="2e42e5b19939340a" providerId="LiveId" clId="{E6E4BCAC-21A4-4D49-BE2D-90E95E13A695}" dt="2021-12-17T16:54:01.312" v="13" actId="47"/>
        <pc:sldMkLst>
          <pc:docMk/>
          <pc:sldMk cId="202780955" sldId="340"/>
        </pc:sldMkLst>
      </pc:sldChg>
      <pc:sldChg chg="add">
        <pc:chgData name="Jenn Anne" userId="2e42e5b19939340a" providerId="LiveId" clId="{E6E4BCAC-21A4-4D49-BE2D-90E95E13A695}" dt="2021-12-17T16:54:23.806" v="39"/>
        <pc:sldMkLst>
          <pc:docMk/>
          <pc:sldMk cId="940534717" sldId="340"/>
        </pc:sldMkLst>
      </pc:sldChg>
      <pc:sldChg chg="del">
        <pc:chgData name="Jenn Anne" userId="2e42e5b19939340a" providerId="LiveId" clId="{E6E4BCAC-21A4-4D49-BE2D-90E95E13A695}" dt="2021-12-17T16:54:01.312" v="13" actId="47"/>
        <pc:sldMkLst>
          <pc:docMk/>
          <pc:sldMk cId="1796058021" sldId="341"/>
        </pc:sldMkLst>
      </pc:sldChg>
      <pc:sldChg chg="add">
        <pc:chgData name="Jenn Anne" userId="2e42e5b19939340a" providerId="LiveId" clId="{E6E4BCAC-21A4-4D49-BE2D-90E95E13A695}" dt="2021-12-17T16:54:24.320" v="40"/>
        <pc:sldMkLst>
          <pc:docMk/>
          <pc:sldMk cId="4037606477" sldId="341"/>
        </pc:sldMkLst>
      </pc:sldChg>
      <pc:sldChg chg="add">
        <pc:chgData name="Jenn Anne" userId="2e42e5b19939340a" providerId="LiveId" clId="{E6E4BCAC-21A4-4D49-BE2D-90E95E13A695}" dt="2021-12-17T16:54:24.795" v="41"/>
        <pc:sldMkLst>
          <pc:docMk/>
          <pc:sldMk cId="749128040" sldId="342"/>
        </pc:sldMkLst>
      </pc:sldChg>
      <pc:sldChg chg="del">
        <pc:chgData name="Jenn Anne" userId="2e42e5b19939340a" providerId="LiveId" clId="{E6E4BCAC-21A4-4D49-BE2D-90E95E13A695}" dt="2021-12-17T16:54:01.312" v="13" actId="47"/>
        <pc:sldMkLst>
          <pc:docMk/>
          <pc:sldMk cId="2867972199" sldId="342"/>
        </pc:sldMkLst>
      </pc:sldChg>
      <pc:sldChg chg="add">
        <pc:chgData name="Jenn Anne" userId="2e42e5b19939340a" providerId="LiveId" clId="{E6E4BCAC-21A4-4D49-BE2D-90E95E13A695}" dt="2021-12-17T16:54:25.253" v="42"/>
        <pc:sldMkLst>
          <pc:docMk/>
          <pc:sldMk cId="11146652" sldId="343"/>
        </pc:sldMkLst>
      </pc:sldChg>
      <pc:sldChg chg="del">
        <pc:chgData name="Jenn Anne" userId="2e42e5b19939340a" providerId="LiveId" clId="{E6E4BCAC-21A4-4D49-BE2D-90E95E13A695}" dt="2021-12-17T16:54:01.312" v="13" actId="47"/>
        <pc:sldMkLst>
          <pc:docMk/>
          <pc:sldMk cId="306489332" sldId="343"/>
        </pc:sldMkLst>
      </pc:sldChg>
      <pc:sldChg chg="add">
        <pc:chgData name="Jenn Anne" userId="2e42e5b19939340a" providerId="LiveId" clId="{E6E4BCAC-21A4-4D49-BE2D-90E95E13A695}" dt="2021-12-17T16:54:25.664" v="43"/>
        <pc:sldMkLst>
          <pc:docMk/>
          <pc:sldMk cId="952480905" sldId="344"/>
        </pc:sldMkLst>
      </pc:sldChg>
      <pc:sldChg chg="del">
        <pc:chgData name="Jenn Anne" userId="2e42e5b19939340a" providerId="LiveId" clId="{E6E4BCAC-21A4-4D49-BE2D-90E95E13A695}" dt="2021-12-17T16:54:01.312" v="13" actId="47"/>
        <pc:sldMkLst>
          <pc:docMk/>
          <pc:sldMk cId="1660008583" sldId="344"/>
        </pc:sldMkLst>
      </pc:sldChg>
      <pc:sldChg chg="add">
        <pc:chgData name="Jenn Anne" userId="2e42e5b19939340a" providerId="LiveId" clId="{E6E4BCAC-21A4-4D49-BE2D-90E95E13A695}" dt="2021-12-17T16:54:26.116" v="44"/>
        <pc:sldMkLst>
          <pc:docMk/>
          <pc:sldMk cId="2637810620" sldId="345"/>
        </pc:sldMkLst>
      </pc:sldChg>
      <pc:sldChg chg="del">
        <pc:chgData name="Jenn Anne" userId="2e42e5b19939340a" providerId="LiveId" clId="{E6E4BCAC-21A4-4D49-BE2D-90E95E13A695}" dt="2021-12-17T16:54:03.488" v="14" actId="47"/>
        <pc:sldMkLst>
          <pc:docMk/>
          <pc:sldMk cId="4011724932" sldId="345"/>
        </pc:sldMkLst>
      </pc:sldChg>
      <pc:sldChg chg="add">
        <pc:chgData name="Jenn Anne" userId="2e42e5b19939340a" providerId="LiveId" clId="{E6E4BCAC-21A4-4D49-BE2D-90E95E13A695}" dt="2021-12-17T16:54:26.576" v="45"/>
        <pc:sldMkLst>
          <pc:docMk/>
          <pc:sldMk cId="1951426040" sldId="346"/>
        </pc:sldMkLst>
      </pc:sldChg>
      <pc:sldChg chg="del">
        <pc:chgData name="Jenn Anne" userId="2e42e5b19939340a" providerId="LiveId" clId="{E6E4BCAC-21A4-4D49-BE2D-90E95E13A695}" dt="2021-12-17T16:54:03.931" v="15" actId="47"/>
        <pc:sldMkLst>
          <pc:docMk/>
          <pc:sldMk cId="2631435278" sldId="346"/>
        </pc:sldMkLst>
      </pc:sldChg>
      <pc:sldChg chg="add">
        <pc:chgData name="Jenn Anne" userId="2e42e5b19939340a" providerId="LiveId" clId="{E6E4BCAC-21A4-4D49-BE2D-90E95E13A695}" dt="2021-12-17T16:54:26.956" v="46"/>
        <pc:sldMkLst>
          <pc:docMk/>
          <pc:sldMk cId="1323996246" sldId="347"/>
        </pc:sldMkLst>
      </pc:sldChg>
      <pc:sldChg chg="del">
        <pc:chgData name="Jenn Anne" userId="2e42e5b19939340a" providerId="LiveId" clId="{E6E4BCAC-21A4-4D49-BE2D-90E95E13A695}" dt="2021-12-17T16:54:04.280" v="16" actId="47"/>
        <pc:sldMkLst>
          <pc:docMk/>
          <pc:sldMk cId="2677593478" sldId="347"/>
        </pc:sldMkLst>
      </pc:sldChg>
      <pc:sldChg chg="del">
        <pc:chgData name="Jenn Anne" userId="2e42e5b19939340a" providerId="LiveId" clId="{E6E4BCAC-21A4-4D49-BE2D-90E95E13A695}" dt="2021-12-17T16:54:04.604" v="17" actId="47"/>
        <pc:sldMkLst>
          <pc:docMk/>
          <pc:sldMk cId="1225582799" sldId="348"/>
        </pc:sldMkLst>
      </pc:sldChg>
      <pc:sldChg chg="add">
        <pc:chgData name="Jenn Anne" userId="2e42e5b19939340a" providerId="LiveId" clId="{E6E4BCAC-21A4-4D49-BE2D-90E95E13A695}" dt="2021-12-17T16:54:27.395" v="47"/>
        <pc:sldMkLst>
          <pc:docMk/>
          <pc:sldMk cId="4045487735" sldId="348"/>
        </pc:sldMkLst>
      </pc:sldChg>
      <pc:sldChg chg="del">
        <pc:chgData name="Jenn Anne" userId="2e42e5b19939340a" providerId="LiveId" clId="{E6E4BCAC-21A4-4D49-BE2D-90E95E13A695}" dt="2021-12-17T16:54:04.940" v="18" actId="47"/>
        <pc:sldMkLst>
          <pc:docMk/>
          <pc:sldMk cId="402436911" sldId="349"/>
        </pc:sldMkLst>
      </pc:sldChg>
      <pc:sldChg chg="add">
        <pc:chgData name="Jenn Anne" userId="2e42e5b19939340a" providerId="LiveId" clId="{E6E4BCAC-21A4-4D49-BE2D-90E95E13A695}" dt="2021-12-17T16:54:27.828" v="48"/>
        <pc:sldMkLst>
          <pc:docMk/>
          <pc:sldMk cId="1152693282" sldId="349"/>
        </pc:sldMkLst>
      </pc:sldChg>
      <pc:sldChg chg="add">
        <pc:chgData name="Jenn Anne" userId="2e42e5b19939340a" providerId="LiveId" clId="{E6E4BCAC-21A4-4D49-BE2D-90E95E13A695}" dt="2021-12-17T16:54:28.326" v="49"/>
        <pc:sldMkLst>
          <pc:docMk/>
          <pc:sldMk cId="982993537" sldId="350"/>
        </pc:sldMkLst>
      </pc:sldChg>
      <pc:sldChg chg="del">
        <pc:chgData name="Jenn Anne" userId="2e42e5b19939340a" providerId="LiveId" clId="{E6E4BCAC-21A4-4D49-BE2D-90E95E13A695}" dt="2021-12-17T16:54:05.263" v="19" actId="47"/>
        <pc:sldMkLst>
          <pc:docMk/>
          <pc:sldMk cId="2955333094" sldId="350"/>
        </pc:sldMkLst>
      </pc:sldChg>
      <pc:sldChg chg="del">
        <pc:chgData name="Jenn Anne" userId="2e42e5b19939340a" providerId="LiveId" clId="{E6E4BCAC-21A4-4D49-BE2D-90E95E13A695}" dt="2021-12-17T16:54:05.569" v="20" actId="47"/>
        <pc:sldMkLst>
          <pc:docMk/>
          <pc:sldMk cId="2792180149" sldId="351"/>
        </pc:sldMkLst>
      </pc:sldChg>
      <pc:sldChg chg="add">
        <pc:chgData name="Jenn Anne" userId="2e42e5b19939340a" providerId="LiveId" clId="{E6E4BCAC-21A4-4D49-BE2D-90E95E13A695}" dt="2021-12-17T16:54:28.826" v="50"/>
        <pc:sldMkLst>
          <pc:docMk/>
          <pc:sldMk cId="3061108561" sldId="351"/>
        </pc:sldMkLst>
      </pc:sldChg>
      <pc:sldChg chg="del">
        <pc:chgData name="Jenn Anne" userId="2e42e5b19939340a" providerId="LiveId" clId="{E6E4BCAC-21A4-4D49-BE2D-90E95E13A695}" dt="2021-12-17T16:54:05.841" v="21" actId="47"/>
        <pc:sldMkLst>
          <pc:docMk/>
          <pc:sldMk cId="1562004432" sldId="352"/>
        </pc:sldMkLst>
      </pc:sldChg>
      <pc:sldChg chg="add">
        <pc:chgData name="Jenn Anne" userId="2e42e5b19939340a" providerId="LiveId" clId="{E6E4BCAC-21A4-4D49-BE2D-90E95E13A695}" dt="2021-12-17T16:54:29.332" v="51"/>
        <pc:sldMkLst>
          <pc:docMk/>
          <pc:sldMk cId="2126731965" sldId="352"/>
        </pc:sldMkLst>
      </pc:sldChg>
      <pc:sldChg chg="add">
        <pc:chgData name="Jenn Anne" userId="2e42e5b19939340a" providerId="LiveId" clId="{E6E4BCAC-21A4-4D49-BE2D-90E95E13A695}" dt="2021-12-17T16:54:29.881" v="52"/>
        <pc:sldMkLst>
          <pc:docMk/>
          <pc:sldMk cId="208019962" sldId="353"/>
        </pc:sldMkLst>
      </pc:sldChg>
      <pc:sldChg chg="del">
        <pc:chgData name="Jenn Anne" userId="2e42e5b19939340a" providerId="LiveId" clId="{E6E4BCAC-21A4-4D49-BE2D-90E95E13A695}" dt="2021-12-17T16:54:06.105" v="22" actId="47"/>
        <pc:sldMkLst>
          <pc:docMk/>
          <pc:sldMk cId="4132089674" sldId="353"/>
        </pc:sldMkLst>
      </pc:sldChg>
      <pc:sldChg chg="add">
        <pc:chgData name="Jenn Anne" userId="2e42e5b19939340a" providerId="LiveId" clId="{E6E4BCAC-21A4-4D49-BE2D-90E95E13A695}" dt="2021-12-17T16:54:30.435" v="53"/>
        <pc:sldMkLst>
          <pc:docMk/>
          <pc:sldMk cId="1514257863" sldId="354"/>
        </pc:sldMkLst>
      </pc:sldChg>
      <pc:sldChg chg="del">
        <pc:chgData name="Jenn Anne" userId="2e42e5b19939340a" providerId="LiveId" clId="{E6E4BCAC-21A4-4D49-BE2D-90E95E13A695}" dt="2021-12-17T16:54:06.347" v="23" actId="47"/>
        <pc:sldMkLst>
          <pc:docMk/>
          <pc:sldMk cId="2089708758" sldId="354"/>
        </pc:sldMkLst>
      </pc:sldChg>
      <pc:sldChg chg="add">
        <pc:chgData name="Jenn Anne" userId="2e42e5b19939340a" providerId="LiveId" clId="{E6E4BCAC-21A4-4D49-BE2D-90E95E13A695}" dt="2021-12-17T16:54:31.054" v="54"/>
        <pc:sldMkLst>
          <pc:docMk/>
          <pc:sldMk cId="1165425777" sldId="355"/>
        </pc:sldMkLst>
      </pc:sldChg>
      <pc:sldChg chg="del">
        <pc:chgData name="Jenn Anne" userId="2e42e5b19939340a" providerId="LiveId" clId="{E6E4BCAC-21A4-4D49-BE2D-90E95E13A695}" dt="2021-12-17T16:54:06.575" v="24" actId="47"/>
        <pc:sldMkLst>
          <pc:docMk/>
          <pc:sldMk cId="4285028300" sldId="355"/>
        </pc:sldMkLst>
      </pc:sldChg>
      <pc:sldChg chg="add">
        <pc:chgData name="Jenn Anne" userId="2e42e5b19939340a" providerId="LiveId" clId="{E6E4BCAC-21A4-4D49-BE2D-90E95E13A695}" dt="2021-12-17T16:54:31.582" v="55"/>
        <pc:sldMkLst>
          <pc:docMk/>
          <pc:sldMk cId="1356800638" sldId="356"/>
        </pc:sldMkLst>
      </pc:sldChg>
      <pc:sldChg chg="del">
        <pc:chgData name="Jenn Anne" userId="2e42e5b19939340a" providerId="LiveId" clId="{E6E4BCAC-21A4-4D49-BE2D-90E95E13A695}" dt="2021-12-17T16:54:06.801" v="25" actId="47"/>
        <pc:sldMkLst>
          <pc:docMk/>
          <pc:sldMk cId="4073405750" sldId="356"/>
        </pc:sldMkLst>
      </pc:sldChg>
      <pc:sldChg chg="add">
        <pc:chgData name="Jenn Anne" userId="2e42e5b19939340a" providerId="LiveId" clId="{E6E4BCAC-21A4-4D49-BE2D-90E95E13A695}" dt="2021-12-17T16:54:32.028" v="56"/>
        <pc:sldMkLst>
          <pc:docMk/>
          <pc:sldMk cId="2465497071" sldId="357"/>
        </pc:sldMkLst>
      </pc:sldChg>
      <pc:sldChg chg="del">
        <pc:chgData name="Jenn Anne" userId="2e42e5b19939340a" providerId="LiveId" clId="{E6E4BCAC-21A4-4D49-BE2D-90E95E13A695}" dt="2021-12-17T16:54:07.050" v="26" actId="47"/>
        <pc:sldMkLst>
          <pc:docMk/>
          <pc:sldMk cId="3577868208" sldId="357"/>
        </pc:sldMkLst>
      </pc:sldChg>
      <pc:sldChg chg="del">
        <pc:chgData name="Jenn Anne" userId="2e42e5b19939340a" providerId="LiveId" clId="{E6E4BCAC-21A4-4D49-BE2D-90E95E13A695}" dt="2021-12-17T16:54:07.318" v="27" actId="47"/>
        <pc:sldMkLst>
          <pc:docMk/>
          <pc:sldMk cId="863444376" sldId="358"/>
        </pc:sldMkLst>
      </pc:sldChg>
      <pc:sldChg chg="add">
        <pc:chgData name="Jenn Anne" userId="2e42e5b19939340a" providerId="LiveId" clId="{E6E4BCAC-21A4-4D49-BE2D-90E95E13A695}" dt="2021-12-17T16:54:32.570" v="57"/>
        <pc:sldMkLst>
          <pc:docMk/>
          <pc:sldMk cId="2172364057" sldId="358"/>
        </pc:sldMkLst>
      </pc:sldChg>
      <pc:sldChg chg="add">
        <pc:chgData name="Jenn Anne" userId="2e42e5b19939340a" providerId="LiveId" clId="{E6E4BCAC-21A4-4D49-BE2D-90E95E13A695}" dt="2021-12-17T16:54:33.117" v="58"/>
        <pc:sldMkLst>
          <pc:docMk/>
          <pc:sldMk cId="194429170" sldId="359"/>
        </pc:sldMkLst>
      </pc:sldChg>
      <pc:sldChg chg="del">
        <pc:chgData name="Jenn Anne" userId="2e42e5b19939340a" providerId="LiveId" clId="{E6E4BCAC-21A4-4D49-BE2D-90E95E13A695}" dt="2021-12-17T16:54:07.537" v="28" actId="47"/>
        <pc:sldMkLst>
          <pc:docMk/>
          <pc:sldMk cId="2368769554" sldId="359"/>
        </pc:sldMkLst>
      </pc:sldChg>
      <pc:sldChg chg="del">
        <pc:chgData name="Jenn Anne" userId="2e42e5b19939340a" providerId="LiveId" clId="{E6E4BCAC-21A4-4D49-BE2D-90E95E13A695}" dt="2021-12-17T16:54:07.779" v="29" actId="47"/>
        <pc:sldMkLst>
          <pc:docMk/>
          <pc:sldMk cId="1650054096" sldId="360"/>
        </pc:sldMkLst>
      </pc:sldChg>
      <pc:sldChg chg="add">
        <pc:chgData name="Jenn Anne" userId="2e42e5b19939340a" providerId="LiveId" clId="{E6E4BCAC-21A4-4D49-BE2D-90E95E13A695}" dt="2021-12-17T16:54:33.687" v="59"/>
        <pc:sldMkLst>
          <pc:docMk/>
          <pc:sldMk cId="1869631828" sldId="360"/>
        </pc:sldMkLst>
      </pc:sldChg>
      <pc:sldChg chg="del">
        <pc:chgData name="Jenn Anne" userId="2e42e5b19939340a" providerId="LiveId" clId="{E6E4BCAC-21A4-4D49-BE2D-90E95E13A695}" dt="2021-12-17T16:54:07.999" v="30" actId="47"/>
        <pc:sldMkLst>
          <pc:docMk/>
          <pc:sldMk cId="991291349" sldId="361"/>
        </pc:sldMkLst>
      </pc:sldChg>
      <pc:sldChg chg="add">
        <pc:chgData name="Jenn Anne" userId="2e42e5b19939340a" providerId="LiveId" clId="{E6E4BCAC-21A4-4D49-BE2D-90E95E13A695}" dt="2021-12-17T16:54:34.233" v="60"/>
        <pc:sldMkLst>
          <pc:docMk/>
          <pc:sldMk cId="1839745653" sldId="361"/>
        </pc:sldMkLst>
      </pc:sldChg>
      <pc:sldChg chg="add">
        <pc:chgData name="Jenn Anne" userId="2e42e5b19939340a" providerId="LiveId" clId="{E6E4BCAC-21A4-4D49-BE2D-90E95E13A695}" dt="2021-12-17T16:54:34.750" v="61"/>
        <pc:sldMkLst>
          <pc:docMk/>
          <pc:sldMk cId="1260648124" sldId="362"/>
        </pc:sldMkLst>
      </pc:sldChg>
      <pc:sldChg chg="del">
        <pc:chgData name="Jenn Anne" userId="2e42e5b19939340a" providerId="LiveId" clId="{E6E4BCAC-21A4-4D49-BE2D-90E95E13A695}" dt="2021-12-17T16:54:08.206" v="31" actId="47"/>
        <pc:sldMkLst>
          <pc:docMk/>
          <pc:sldMk cId="1265825334" sldId="362"/>
        </pc:sldMkLst>
      </pc:sldChg>
      <pc:sldChg chg="add">
        <pc:chgData name="Jenn Anne" userId="2e42e5b19939340a" providerId="LiveId" clId="{E6E4BCAC-21A4-4D49-BE2D-90E95E13A695}" dt="2021-12-17T16:54:35.283" v="62"/>
        <pc:sldMkLst>
          <pc:docMk/>
          <pc:sldMk cId="2471800471" sldId="363"/>
        </pc:sldMkLst>
      </pc:sldChg>
      <pc:sldChg chg="del">
        <pc:chgData name="Jenn Anne" userId="2e42e5b19939340a" providerId="LiveId" clId="{E6E4BCAC-21A4-4D49-BE2D-90E95E13A695}" dt="2021-12-17T16:54:08.461" v="32" actId="47"/>
        <pc:sldMkLst>
          <pc:docMk/>
          <pc:sldMk cId="4030672634" sldId="363"/>
        </pc:sldMkLst>
      </pc:sldChg>
      <pc:sldChg chg="add">
        <pc:chgData name="Jenn Anne" userId="2e42e5b19939340a" providerId="LiveId" clId="{E6E4BCAC-21A4-4D49-BE2D-90E95E13A695}" dt="2021-12-17T16:54:35.752" v="63"/>
        <pc:sldMkLst>
          <pc:docMk/>
          <pc:sldMk cId="2284561453" sldId="364"/>
        </pc:sldMkLst>
      </pc:sldChg>
      <pc:sldChg chg="del">
        <pc:chgData name="Jenn Anne" userId="2e42e5b19939340a" providerId="LiveId" clId="{E6E4BCAC-21A4-4D49-BE2D-90E95E13A695}" dt="2021-12-17T16:54:08.660" v="33" actId="47"/>
        <pc:sldMkLst>
          <pc:docMk/>
          <pc:sldMk cId="3957466420" sldId="364"/>
        </pc:sldMkLst>
      </pc:sldChg>
      <pc:sldChg chg="add">
        <pc:chgData name="Jenn Anne" userId="2e42e5b19939340a" providerId="LiveId" clId="{E6E4BCAC-21A4-4D49-BE2D-90E95E13A695}" dt="2021-12-17T16:54:36.210" v="64"/>
        <pc:sldMkLst>
          <pc:docMk/>
          <pc:sldMk cId="1576590292" sldId="365"/>
        </pc:sldMkLst>
      </pc:sldChg>
      <pc:sldChg chg="del">
        <pc:chgData name="Jenn Anne" userId="2e42e5b19939340a" providerId="LiveId" clId="{E6E4BCAC-21A4-4D49-BE2D-90E95E13A695}" dt="2021-12-17T16:54:09.213" v="34" actId="47"/>
        <pc:sldMkLst>
          <pc:docMk/>
          <pc:sldMk cId="4009052245" sldId="365"/>
        </pc:sldMkLst>
      </pc:sldChg>
      <pc:sldChg chg="del">
        <pc:chgData name="Jenn Anne" userId="2e42e5b19939340a" providerId="LiveId" clId="{E6E4BCAC-21A4-4D49-BE2D-90E95E13A695}" dt="2021-12-17T16:54:09.928" v="35" actId="47"/>
        <pc:sldMkLst>
          <pc:docMk/>
          <pc:sldMk cId="389558159" sldId="366"/>
        </pc:sldMkLst>
      </pc:sldChg>
      <pc:sldChg chg="add">
        <pc:chgData name="Jenn Anne" userId="2e42e5b19939340a" providerId="LiveId" clId="{E6E4BCAC-21A4-4D49-BE2D-90E95E13A695}" dt="2021-12-17T16:54:36.640" v="65"/>
        <pc:sldMkLst>
          <pc:docMk/>
          <pc:sldMk cId="3967464531" sldId="366"/>
        </pc:sldMkLst>
      </pc:sldChg>
      <pc:sldChg chg="del">
        <pc:chgData name="Jenn Anne" userId="2e42e5b19939340a" providerId="LiveId" clId="{E6E4BCAC-21A4-4D49-BE2D-90E95E13A695}" dt="2021-12-17T16:54:10.420" v="36" actId="47"/>
        <pc:sldMkLst>
          <pc:docMk/>
          <pc:sldMk cId="2323912579" sldId="367"/>
        </pc:sldMkLst>
      </pc:sldChg>
      <pc:sldChg chg="add">
        <pc:chgData name="Jenn Anne" userId="2e42e5b19939340a" providerId="LiveId" clId="{E6E4BCAC-21A4-4D49-BE2D-90E95E13A695}" dt="2021-12-17T16:54:38.071" v="66"/>
        <pc:sldMkLst>
          <pc:docMk/>
          <pc:sldMk cId="2721907825" sldId="36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952480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2637810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19514260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13239962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4045487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11526932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9829935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30611085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2126731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208019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15142578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11654257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13568006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24654970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21723640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1944291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18696318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18397456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12606481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2471800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258188"/>
              </p:ext>
            </p:extLst>
          </p:nvPr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22845614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15765902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39674645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2721907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850303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4126822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940534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4037606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749128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56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11146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3768</TotalTime>
  <Words>96</Words>
  <Application>Microsoft Office PowerPoint</Application>
  <PresentationFormat>Letter Paper (8.5x11 in)</PresentationFormat>
  <Paragraphs>32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58</cp:revision>
  <dcterms:created xsi:type="dcterms:W3CDTF">2018-03-09T17:04:52Z</dcterms:created>
  <dcterms:modified xsi:type="dcterms:W3CDTF">2021-12-17T16:54:49Z</dcterms:modified>
</cp:coreProperties>
</file>